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colors2.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1" d="100"/>
          <a:sy n="71" d="100"/>
        </p:scale>
        <p:origin x="-11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46E02D-06C0-4348-86CE-1BF9545A5EE2}" type="doc">
      <dgm:prSet loTypeId="urn:microsoft.com/office/officeart/2005/8/layout/chevron1" loCatId="process" qsTypeId="urn:microsoft.com/office/officeart/2005/8/quickstyle/simple1" qsCatId="simple" csTypeId="urn:microsoft.com/office/officeart/2005/8/colors/accent1_2" csCatId="accent1" phldr="1"/>
      <dgm:spPr/>
    </dgm:pt>
    <dgm:pt modelId="{5C061D41-76FE-464B-82BD-5B89453AB7E0}">
      <dgm:prSet phldrT="[文本]"/>
      <dgm:spPr/>
      <dgm:t>
        <a:bodyPr/>
        <a:lstStyle/>
        <a:p>
          <a:r>
            <a:rPr lang="zh-CN" altLang="en-US" dirty="0" smtClean="0"/>
            <a:t>假设一</a:t>
          </a:r>
          <a:endParaRPr lang="zh-CN" altLang="en-US" dirty="0"/>
        </a:p>
      </dgm:t>
    </dgm:pt>
    <dgm:pt modelId="{2C7D646D-CCD4-4062-A860-0CEB5E9FE8E4}" type="parTrans" cxnId="{DB6E5A0C-DEEE-400E-8604-2932A6B6AF78}">
      <dgm:prSet/>
      <dgm:spPr/>
      <dgm:t>
        <a:bodyPr/>
        <a:lstStyle/>
        <a:p>
          <a:endParaRPr lang="zh-CN" altLang="en-US"/>
        </a:p>
      </dgm:t>
    </dgm:pt>
    <dgm:pt modelId="{D9414744-835F-4067-A70A-F511CE558FD5}" type="sibTrans" cxnId="{DB6E5A0C-DEEE-400E-8604-2932A6B6AF78}">
      <dgm:prSet/>
      <dgm:spPr/>
      <dgm:t>
        <a:bodyPr/>
        <a:lstStyle/>
        <a:p>
          <a:endParaRPr lang="zh-CN" altLang="en-US"/>
        </a:p>
      </dgm:t>
    </dgm:pt>
    <dgm:pt modelId="{3460EBB5-93F8-4B1F-8316-3BDEA76677DA}">
      <dgm:prSet phldrT="[文本]"/>
      <dgm:spPr/>
      <dgm:t>
        <a:bodyPr/>
        <a:lstStyle/>
        <a:p>
          <a:r>
            <a:rPr lang="zh-CN" altLang="en-US" dirty="0" smtClean="0"/>
            <a:t>假设二</a:t>
          </a:r>
          <a:endParaRPr lang="zh-CN" altLang="en-US" dirty="0"/>
        </a:p>
      </dgm:t>
    </dgm:pt>
    <dgm:pt modelId="{AB845495-4188-4335-A880-E5E41C9C4912}" type="parTrans" cxnId="{8BEFAA9B-F2B8-44FC-9028-FA5DE670D7C6}">
      <dgm:prSet/>
      <dgm:spPr/>
      <dgm:t>
        <a:bodyPr/>
        <a:lstStyle/>
        <a:p>
          <a:endParaRPr lang="zh-CN" altLang="en-US"/>
        </a:p>
      </dgm:t>
    </dgm:pt>
    <dgm:pt modelId="{FE6A9776-0278-48BE-9F91-852F8CC06C63}" type="sibTrans" cxnId="{8BEFAA9B-F2B8-44FC-9028-FA5DE670D7C6}">
      <dgm:prSet/>
      <dgm:spPr/>
      <dgm:t>
        <a:bodyPr/>
        <a:lstStyle/>
        <a:p>
          <a:endParaRPr lang="zh-CN" altLang="en-US"/>
        </a:p>
      </dgm:t>
    </dgm:pt>
    <dgm:pt modelId="{0CFD09D2-46A5-46F1-B498-C090F4C30D9D}">
      <dgm:prSet phldrT="[文本]"/>
      <dgm:spPr/>
      <dgm:t>
        <a:bodyPr/>
        <a:lstStyle/>
        <a:p>
          <a:r>
            <a:rPr lang="zh-CN" altLang="en-US" dirty="0" smtClean="0"/>
            <a:t>假设</a:t>
          </a:r>
          <a:r>
            <a:rPr lang="en-US" altLang="zh-CN" dirty="0" smtClean="0"/>
            <a:t>N</a:t>
          </a:r>
          <a:endParaRPr lang="zh-CN" altLang="en-US" dirty="0"/>
        </a:p>
      </dgm:t>
    </dgm:pt>
    <dgm:pt modelId="{4830AC34-B891-4A73-ADCE-5938884A3DDA}" type="parTrans" cxnId="{A6DB9987-4B0F-49BD-859A-3718C9A65797}">
      <dgm:prSet/>
      <dgm:spPr/>
      <dgm:t>
        <a:bodyPr/>
        <a:lstStyle/>
        <a:p>
          <a:endParaRPr lang="zh-CN" altLang="en-US"/>
        </a:p>
      </dgm:t>
    </dgm:pt>
    <dgm:pt modelId="{D7AF7754-632A-428E-8C6E-7BDADDF9B374}" type="sibTrans" cxnId="{A6DB9987-4B0F-49BD-859A-3718C9A65797}">
      <dgm:prSet/>
      <dgm:spPr/>
      <dgm:t>
        <a:bodyPr/>
        <a:lstStyle/>
        <a:p>
          <a:endParaRPr lang="zh-CN" altLang="en-US"/>
        </a:p>
      </dgm:t>
    </dgm:pt>
    <dgm:pt modelId="{642F976E-38C0-4EAD-A978-2FFA154F9D54}">
      <dgm:prSet phldrT="[文本]"/>
      <dgm:spPr/>
      <dgm:t>
        <a:bodyPr/>
        <a:lstStyle/>
        <a:p>
          <a:r>
            <a:rPr lang="zh-CN" altLang="en-US" dirty="0" smtClean="0"/>
            <a:t>假设三</a:t>
          </a:r>
          <a:endParaRPr lang="zh-CN" altLang="en-US" dirty="0"/>
        </a:p>
      </dgm:t>
    </dgm:pt>
    <dgm:pt modelId="{8B130524-323C-4496-9F00-DD07436DF374}" type="parTrans" cxnId="{87381E62-7FC5-4AD7-AD7D-76528B5F2225}">
      <dgm:prSet/>
      <dgm:spPr/>
      <dgm:t>
        <a:bodyPr/>
        <a:lstStyle/>
        <a:p>
          <a:endParaRPr lang="zh-CN" altLang="en-US"/>
        </a:p>
      </dgm:t>
    </dgm:pt>
    <dgm:pt modelId="{4775F621-D8C9-457E-989E-2F1578E287AE}" type="sibTrans" cxnId="{87381E62-7FC5-4AD7-AD7D-76528B5F2225}">
      <dgm:prSet/>
      <dgm:spPr/>
      <dgm:t>
        <a:bodyPr/>
        <a:lstStyle/>
        <a:p>
          <a:endParaRPr lang="zh-CN" altLang="en-US"/>
        </a:p>
      </dgm:t>
    </dgm:pt>
    <dgm:pt modelId="{C2B7D19F-2D42-4186-92FF-4F79C73A6484}">
      <dgm:prSet phldrT="[文本]"/>
      <dgm:spPr/>
      <dgm:t>
        <a:bodyPr/>
        <a:lstStyle/>
        <a:p>
          <a:r>
            <a:rPr lang="zh-CN" altLang="en-US" dirty="0" smtClean="0"/>
            <a:t>。。。。。</a:t>
          </a:r>
          <a:endParaRPr lang="zh-CN" altLang="en-US" dirty="0"/>
        </a:p>
      </dgm:t>
    </dgm:pt>
    <dgm:pt modelId="{9CE4A09E-4A7E-48C5-B366-6F9F0B978D4C}" type="parTrans" cxnId="{3B233D0C-A0B8-4BC3-B24A-5C884FB66B94}">
      <dgm:prSet/>
      <dgm:spPr/>
      <dgm:t>
        <a:bodyPr/>
        <a:lstStyle/>
        <a:p>
          <a:endParaRPr lang="zh-CN" altLang="en-US"/>
        </a:p>
      </dgm:t>
    </dgm:pt>
    <dgm:pt modelId="{EBB61369-9D33-46E4-82A8-7D6605103531}" type="sibTrans" cxnId="{3B233D0C-A0B8-4BC3-B24A-5C884FB66B94}">
      <dgm:prSet/>
      <dgm:spPr/>
      <dgm:t>
        <a:bodyPr/>
        <a:lstStyle/>
        <a:p>
          <a:endParaRPr lang="zh-CN" altLang="en-US"/>
        </a:p>
      </dgm:t>
    </dgm:pt>
    <dgm:pt modelId="{451A781D-1CD1-4D48-890A-E4D68EE150EC}" type="pres">
      <dgm:prSet presAssocID="{AC46E02D-06C0-4348-86CE-1BF9545A5EE2}" presName="Name0" presStyleCnt="0">
        <dgm:presLayoutVars>
          <dgm:dir/>
          <dgm:animLvl val="lvl"/>
          <dgm:resizeHandles val="exact"/>
        </dgm:presLayoutVars>
      </dgm:prSet>
      <dgm:spPr/>
    </dgm:pt>
    <dgm:pt modelId="{AF261253-DA7F-4676-999A-D485F28AA5E8}" type="pres">
      <dgm:prSet presAssocID="{5C061D41-76FE-464B-82BD-5B89453AB7E0}" presName="parTxOnly" presStyleLbl="node1" presStyleIdx="0" presStyleCnt="5">
        <dgm:presLayoutVars>
          <dgm:chMax val="0"/>
          <dgm:chPref val="0"/>
          <dgm:bulletEnabled val="1"/>
        </dgm:presLayoutVars>
      </dgm:prSet>
      <dgm:spPr/>
    </dgm:pt>
    <dgm:pt modelId="{AB8A18C8-B1F4-406A-B6FD-18630949B99F}" type="pres">
      <dgm:prSet presAssocID="{D9414744-835F-4067-A70A-F511CE558FD5}" presName="parTxOnlySpace" presStyleCnt="0"/>
      <dgm:spPr/>
    </dgm:pt>
    <dgm:pt modelId="{1E868026-8513-4B73-B2D7-363C665BBA91}" type="pres">
      <dgm:prSet presAssocID="{3460EBB5-93F8-4B1F-8316-3BDEA76677DA}" presName="parTxOnly" presStyleLbl="node1" presStyleIdx="1" presStyleCnt="5">
        <dgm:presLayoutVars>
          <dgm:chMax val="0"/>
          <dgm:chPref val="0"/>
          <dgm:bulletEnabled val="1"/>
        </dgm:presLayoutVars>
      </dgm:prSet>
      <dgm:spPr/>
    </dgm:pt>
    <dgm:pt modelId="{FDA1D8A0-983B-4555-A9F0-26D19AF6193C}" type="pres">
      <dgm:prSet presAssocID="{FE6A9776-0278-48BE-9F91-852F8CC06C63}" presName="parTxOnlySpace" presStyleCnt="0"/>
      <dgm:spPr/>
    </dgm:pt>
    <dgm:pt modelId="{4AAA8ECB-9460-4CD4-A2C9-7123BC7280B1}" type="pres">
      <dgm:prSet presAssocID="{642F976E-38C0-4EAD-A978-2FFA154F9D54}" presName="parTxOnly" presStyleLbl="node1" presStyleIdx="2" presStyleCnt="5">
        <dgm:presLayoutVars>
          <dgm:chMax val="0"/>
          <dgm:chPref val="0"/>
          <dgm:bulletEnabled val="1"/>
        </dgm:presLayoutVars>
      </dgm:prSet>
      <dgm:spPr/>
      <dgm:t>
        <a:bodyPr/>
        <a:lstStyle/>
        <a:p>
          <a:endParaRPr lang="zh-CN" altLang="en-US"/>
        </a:p>
      </dgm:t>
    </dgm:pt>
    <dgm:pt modelId="{02DCA75A-D7A6-4FD6-A5F5-E9F434AB954C}" type="pres">
      <dgm:prSet presAssocID="{4775F621-D8C9-457E-989E-2F1578E287AE}" presName="parTxOnlySpace" presStyleCnt="0"/>
      <dgm:spPr/>
    </dgm:pt>
    <dgm:pt modelId="{52D83503-2FD3-4574-8F6F-2A8564071E3B}" type="pres">
      <dgm:prSet presAssocID="{C2B7D19F-2D42-4186-92FF-4F79C73A6484}" presName="parTxOnly" presStyleLbl="node1" presStyleIdx="3" presStyleCnt="5">
        <dgm:presLayoutVars>
          <dgm:chMax val="0"/>
          <dgm:chPref val="0"/>
          <dgm:bulletEnabled val="1"/>
        </dgm:presLayoutVars>
      </dgm:prSet>
      <dgm:spPr/>
    </dgm:pt>
    <dgm:pt modelId="{9907B223-1DE7-492E-9AAD-D15347934C1F}" type="pres">
      <dgm:prSet presAssocID="{EBB61369-9D33-46E4-82A8-7D6605103531}" presName="parTxOnlySpace" presStyleCnt="0"/>
      <dgm:spPr/>
    </dgm:pt>
    <dgm:pt modelId="{61C015EA-EA1E-4245-BEC0-AFBA8AFDB1DD}" type="pres">
      <dgm:prSet presAssocID="{0CFD09D2-46A5-46F1-B498-C090F4C30D9D}" presName="parTxOnly" presStyleLbl="node1" presStyleIdx="4" presStyleCnt="5">
        <dgm:presLayoutVars>
          <dgm:chMax val="0"/>
          <dgm:chPref val="0"/>
          <dgm:bulletEnabled val="1"/>
        </dgm:presLayoutVars>
      </dgm:prSet>
      <dgm:spPr/>
      <dgm:t>
        <a:bodyPr/>
        <a:lstStyle/>
        <a:p>
          <a:endParaRPr lang="zh-CN" altLang="en-US"/>
        </a:p>
      </dgm:t>
    </dgm:pt>
  </dgm:ptLst>
  <dgm:cxnLst>
    <dgm:cxn modelId="{B8883EFA-5AC4-4AFE-9439-83CC847F2439}" type="presOf" srcId="{AC46E02D-06C0-4348-86CE-1BF9545A5EE2}" destId="{451A781D-1CD1-4D48-890A-E4D68EE150EC}" srcOrd="0" destOrd="0" presId="urn:microsoft.com/office/officeart/2005/8/layout/chevron1"/>
    <dgm:cxn modelId="{8C67C333-3529-4F9D-A7B1-5934F33655DA}" type="presOf" srcId="{5C061D41-76FE-464B-82BD-5B89453AB7E0}" destId="{AF261253-DA7F-4676-999A-D485F28AA5E8}" srcOrd="0" destOrd="0" presId="urn:microsoft.com/office/officeart/2005/8/layout/chevron1"/>
    <dgm:cxn modelId="{D2277B67-4A33-4F2A-A03C-B4176FDE529D}" type="presOf" srcId="{C2B7D19F-2D42-4186-92FF-4F79C73A6484}" destId="{52D83503-2FD3-4574-8F6F-2A8564071E3B}" srcOrd="0" destOrd="0" presId="urn:microsoft.com/office/officeart/2005/8/layout/chevron1"/>
    <dgm:cxn modelId="{D82DCD7C-886A-4FB0-8899-BCBDC309DD3D}" type="presOf" srcId="{0CFD09D2-46A5-46F1-B498-C090F4C30D9D}" destId="{61C015EA-EA1E-4245-BEC0-AFBA8AFDB1DD}" srcOrd="0" destOrd="0" presId="urn:microsoft.com/office/officeart/2005/8/layout/chevron1"/>
    <dgm:cxn modelId="{A6DB9987-4B0F-49BD-859A-3718C9A65797}" srcId="{AC46E02D-06C0-4348-86CE-1BF9545A5EE2}" destId="{0CFD09D2-46A5-46F1-B498-C090F4C30D9D}" srcOrd="4" destOrd="0" parTransId="{4830AC34-B891-4A73-ADCE-5938884A3DDA}" sibTransId="{D7AF7754-632A-428E-8C6E-7BDADDF9B374}"/>
    <dgm:cxn modelId="{DB6E5A0C-DEEE-400E-8604-2932A6B6AF78}" srcId="{AC46E02D-06C0-4348-86CE-1BF9545A5EE2}" destId="{5C061D41-76FE-464B-82BD-5B89453AB7E0}" srcOrd="0" destOrd="0" parTransId="{2C7D646D-CCD4-4062-A860-0CEB5E9FE8E4}" sibTransId="{D9414744-835F-4067-A70A-F511CE558FD5}"/>
    <dgm:cxn modelId="{3B233D0C-A0B8-4BC3-B24A-5C884FB66B94}" srcId="{AC46E02D-06C0-4348-86CE-1BF9545A5EE2}" destId="{C2B7D19F-2D42-4186-92FF-4F79C73A6484}" srcOrd="3" destOrd="0" parTransId="{9CE4A09E-4A7E-48C5-B366-6F9F0B978D4C}" sibTransId="{EBB61369-9D33-46E4-82A8-7D6605103531}"/>
    <dgm:cxn modelId="{CC197909-2D92-4A10-B60A-5B11F50B40C8}" type="presOf" srcId="{642F976E-38C0-4EAD-A978-2FFA154F9D54}" destId="{4AAA8ECB-9460-4CD4-A2C9-7123BC7280B1}" srcOrd="0" destOrd="0" presId="urn:microsoft.com/office/officeart/2005/8/layout/chevron1"/>
    <dgm:cxn modelId="{6E8B4B1D-DEEC-4353-899A-9780013D7E69}" type="presOf" srcId="{3460EBB5-93F8-4B1F-8316-3BDEA76677DA}" destId="{1E868026-8513-4B73-B2D7-363C665BBA91}" srcOrd="0" destOrd="0" presId="urn:microsoft.com/office/officeart/2005/8/layout/chevron1"/>
    <dgm:cxn modelId="{87381E62-7FC5-4AD7-AD7D-76528B5F2225}" srcId="{AC46E02D-06C0-4348-86CE-1BF9545A5EE2}" destId="{642F976E-38C0-4EAD-A978-2FFA154F9D54}" srcOrd="2" destOrd="0" parTransId="{8B130524-323C-4496-9F00-DD07436DF374}" sibTransId="{4775F621-D8C9-457E-989E-2F1578E287AE}"/>
    <dgm:cxn modelId="{8BEFAA9B-F2B8-44FC-9028-FA5DE670D7C6}" srcId="{AC46E02D-06C0-4348-86CE-1BF9545A5EE2}" destId="{3460EBB5-93F8-4B1F-8316-3BDEA76677DA}" srcOrd="1" destOrd="0" parTransId="{AB845495-4188-4335-A880-E5E41C9C4912}" sibTransId="{FE6A9776-0278-48BE-9F91-852F8CC06C63}"/>
    <dgm:cxn modelId="{043985A8-E052-4302-92EB-E0A40EC96C0C}" type="presParOf" srcId="{451A781D-1CD1-4D48-890A-E4D68EE150EC}" destId="{AF261253-DA7F-4676-999A-D485F28AA5E8}" srcOrd="0" destOrd="0" presId="urn:microsoft.com/office/officeart/2005/8/layout/chevron1"/>
    <dgm:cxn modelId="{FAA19848-7772-4D83-A2A9-A769B472A29F}" type="presParOf" srcId="{451A781D-1CD1-4D48-890A-E4D68EE150EC}" destId="{AB8A18C8-B1F4-406A-B6FD-18630949B99F}" srcOrd="1" destOrd="0" presId="urn:microsoft.com/office/officeart/2005/8/layout/chevron1"/>
    <dgm:cxn modelId="{DED7EF6F-E36D-494A-ACF8-1B0EA67D9E73}" type="presParOf" srcId="{451A781D-1CD1-4D48-890A-E4D68EE150EC}" destId="{1E868026-8513-4B73-B2D7-363C665BBA91}" srcOrd="2" destOrd="0" presId="urn:microsoft.com/office/officeart/2005/8/layout/chevron1"/>
    <dgm:cxn modelId="{240823DB-3BEB-497C-9A99-AF71300060C8}" type="presParOf" srcId="{451A781D-1CD1-4D48-890A-E4D68EE150EC}" destId="{FDA1D8A0-983B-4555-A9F0-26D19AF6193C}" srcOrd="3" destOrd="0" presId="urn:microsoft.com/office/officeart/2005/8/layout/chevron1"/>
    <dgm:cxn modelId="{DFB9D2C8-4CDF-46F3-9C65-54F9AB523171}" type="presParOf" srcId="{451A781D-1CD1-4D48-890A-E4D68EE150EC}" destId="{4AAA8ECB-9460-4CD4-A2C9-7123BC7280B1}" srcOrd="4" destOrd="0" presId="urn:microsoft.com/office/officeart/2005/8/layout/chevron1"/>
    <dgm:cxn modelId="{2E777FA9-D516-49C4-8F91-327DF6F2FDFB}" type="presParOf" srcId="{451A781D-1CD1-4D48-890A-E4D68EE150EC}" destId="{02DCA75A-D7A6-4FD6-A5F5-E9F434AB954C}" srcOrd="5" destOrd="0" presId="urn:microsoft.com/office/officeart/2005/8/layout/chevron1"/>
    <dgm:cxn modelId="{DC04E524-4022-43B5-89AA-C4F86FA71F34}" type="presParOf" srcId="{451A781D-1CD1-4D48-890A-E4D68EE150EC}" destId="{52D83503-2FD3-4574-8F6F-2A8564071E3B}" srcOrd="6" destOrd="0" presId="urn:microsoft.com/office/officeart/2005/8/layout/chevron1"/>
    <dgm:cxn modelId="{65FC798B-541C-4EF2-9AC7-401414BA508B}" type="presParOf" srcId="{451A781D-1CD1-4D48-890A-E4D68EE150EC}" destId="{9907B223-1DE7-492E-9AAD-D15347934C1F}" srcOrd="7" destOrd="0" presId="urn:microsoft.com/office/officeart/2005/8/layout/chevron1"/>
    <dgm:cxn modelId="{EF1E0E82-72F2-4BF9-B0DB-65E4975A8367}" type="presParOf" srcId="{451A781D-1CD1-4D48-890A-E4D68EE150EC}" destId="{61C015EA-EA1E-4245-BEC0-AFBA8AFDB1DD}" srcOrd="8" destOrd="0" presId="urn:microsoft.com/office/officeart/2005/8/layout/chevro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02898B-5389-4E92-8505-97BBD5191F61}"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zh-CN" altLang="en-US"/>
        </a:p>
      </dgm:t>
    </dgm:pt>
    <dgm:pt modelId="{AE6F8ECA-D2FC-40CB-BF1D-F00DA9696FE1}">
      <dgm:prSet phldrT="[文本]"/>
      <dgm:spPr/>
      <dgm:t>
        <a:bodyPr/>
        <a:lstStyle/>
        <a:p>
          <a:r>
            <a:rPr lang="zh-CN" altLang="en-US" dirty="0" smtClean="0"/>
            <a:t>证据一</a:t>
          </a:r>
          <a:endParaRPr lang="zh-CN" altLang="en-US" dirty="0"/>
        </a:p>
      </dgm:t>
    </dgm:pt>
    <dgm:pt modelId="{A9EE716A-1A9F-4047-9FBA-F4711AAC0415}" type="parTrans" cxnId="{4DE27106-E95A-4373-8ECC-492C7D5BF8E0}">
      <dgm:prSet/>
      <dgm:spPr/>
      <dgm:t>
        <a:bodyPr/>
        <a:lstStyle/>
        <a:p>
          <a:endParaRPr lang="zh-CN" altLang="en-US"/>
        </a:p>
      </dgm:t>
    </dgm:pt>
    <dgm:pt modelId="{6ED40C15-6BAF-4477-9557-A8FA14965A66}" type="sibTrans" cxnId="{4DE27106-E95A-4373-8ECC-492C7D5BF8E0}">
      <dgm:prSet/>
      <dgm:spPr/>
      <dgm:t>
        <a:bodyPr/>
        <a:lstStyle/>
        <a:p>
          <a:endParaRPr lang="zh-CN" altLang="en-US"/>
        </a:p>
      </dgm:t>
    </dgm:pt>
    <dgm:pt modelId="{DB5119AF-2537-4A60-9187-0A0DC39CF82B}">
      <dgm:prSet phldrT="[文本]"/>
      <dgm:spPr/>
      <dgm:t>
        <a:bodyPr/>
        <a:lstStyle/>
        <a:p>
          <a:r>
            <a:rPr lang="zh-CN" altLang="en-US" dirty="0" smtClean="0"/>
            <a:t>。。。。</a:t>
          </a:r>
          <a:endParaRPr lang="zh-CN" altLang="en-US" dirty="0"/>
        </a:p>
      </dgm:t>
    </dgm:pt>
    <dgm:pt modelId="{37323792-4197-43C0-9238-0A6AD9696D4F}" type="parTrans" cxnId="{59F74C14-34A3-4DC7-8DEE-60C9A68BEEF1}">
      <dgm:prSet/>
      <dgm:spPr/>
      <dgm:t>
        <a:bodyPr/>
        <a:lstStyle/>
        <a:p>
          <a:endParaRPr lang="zh-CN" altLang="en-US"/>
        </a:p>
      </dgm:t>
    </dgm:pt>
    <dgm:pt modelId="{DDC43530-06D7-47D7-B4E7-7E2135950286}" type="sibTrans" cxnId="{59F74C14-34A3-4DC7-8DEE-60C9A68BEEF1}">
      <dgm:prSet/>
      <dgm:spPr/>
      <dgm:t>
        <a:bodyPr/>
        <a:lstStyle/>
        <a:p>
          <a:endParaRPr lang="zh-CN" altLang="en-US"/>
        </a:p>
      </dgm:t>
    </dgm:pt>
    <dgm:pt modelId="{E049D2E2-1221-4CEA-A729-E6085019B88B}">
      <dgm:prSet phldrT="[文本]"/>
      <dgm:spPr/>
      <dgm:t>
        <a:bodyPr/>
        <a:lstStyle/>
        <a:p>
          <a:r>
            <a:rPr lang="zh-CN" altLang="en-US" dirty="0" smtClean="0"/>
            <a:t>证据</a:t>
          </a:r>
          <a:r>
            <a:rPr lang="en-US" altLang="zh-CN" dirty="0" smtClean="0"/>
            <a:t>N</a:t>
          </a:r>
          <a:endParaRPr lang="zh-CN" altLang="en-US" dirty="0"/>
        </a:p>
      </dgm:t>
    </dgm:pt>
    <dgm:pt modelId="{48357E14-F3CC-479C-BD4F-158FDBC2B637}" type="parTrans" cxnId="{D8E802EA-0A14-4E3C-A806-8EFAF7D1318B}">
      <dgm:prSet/>
      <dgm:spPr/>
      <dgm:t>
        <a:bodyPr/>
        <a:lstStyle/>
        <a:p>
          <a:endParaRPr lang="zh-CN" altLang="en-US"/>
        </a:p>
      </dgm:t>
    </dgm:pt>
    <dgm:pt modelId="{0ED722F0-D3C4-4280-92AA-A48903F3CDB0}" type="sibTrans" cxnId="{D8E802EA-0A14-4E3C-A806-8EFAF7D1318B}">
      <dgm:prSet/>
      <dgm:spPr/>
      <dgm:t>
        <a:bodyPr/>
        <a:lstStyle/>
        <a:p>
          <a:endParaRPr lang="zh-CN" altLang="en-US"/>
        </a:p>
      </dgm:t>
    </dgm:pt>
    <dgm:pt modelId="{94449F51-A947-4F69-80DA-B3FF0C1F760C}">
      <dgm:prSet phldrT="[文本]"/>
      <dgm:spPr/>
      <dgm:t>
        <a:bodyPr/>
        <a:lstStyle/>
        <a:p>
          <a:r>
            <a:rPr lang="zh-CN" altLang="en-US" dirty="0" smtClean="0"/>
            <a:t>证据二</a:t>
          </a:r>
          <a:endParaRPr lang="zh-CN" altLang="en-US" dirty="0"/>
        </a:p>
      </dgm:t>
    </dgm:pt>
    <dgm:pt modelId="{160FF2E8-20AC-49E1-A8E7-824FFFBDDE87}" type="parTrans" cxnId="{C9670259-5A01-4083-9828-3AC8C424A552}">
      <dgm:prSet/>
      <dgm:spPr/>
      <dgm:t>
        <a:bodyPr/>
        <a:lstStyle/>
        <a:p>
          <a:endParaRPr lang="zh-CN" altLang="en-US"/>
        </a:p>
      </dgm:t>
    </dgm:pt>
    <dgm:pt modelId="{9CEA7E7C-C050-4F79-84DE-E41F0EA75159}" type="sibTrans" cxnId="{C9670259-5A01-4083-9828-3AC8C424A552}">
      <dgm:prSet/>
      <dgm:spPr/>
      <dgm:t>
        <a:bodyPr/>
        <a:lstStyle/>
        <a:p>
          <a:endParaRPr lang="zh-CN" altLang="en-US"/>
        </a:p>
      </dgm:t>
    </dgm:pt>
    <dgm:pt modelId="{810F947A-56CB-4D7A-9619-67914640D472}">
      <dgm:prSet phldrT="[文本]"/>
      <dgm:spPr/>
      <dgm:t>
        <a:bodyPr/>
        <a:lstStyle/>
        <a:p>
          <a:r>
            <a:rPr lang="zh-CN" altLang="en-US" dirty="0" smtClean="0"/>
            <a:t>证据三</a:t>
          </a:r>
          <a:endParaRPr lang="zh-CN" altLang="en-US" dirty="0"/>
        </a:p>
      </dgm:t>
    </dgm:pt>
    <dgm:pt modelId="{BAC0358B-BB63-46D7-B633-EF3CDE462C84}" type="parTrans" cxnId="{B2FA2BAA-853E-4F9E-AE86-FC2C35E94458}">
      <dgm:prSet/>
      <dgm:spPr/>
      <dgm:t>
        <a:bodyPr/>
        <a:lstStyle/>
        <a:p>
          <a:endParaRPr lang="zh-CN" altLang="en-US"/>
        </a:p>
      </dgm:t>
    </dgm:pt>
    <dgm:pt modelId="{E7E44B1B-25DE-46E1-97CA-DA91BF9A046F}" type="sibTrans" cxnId="{B2FA2BAA-853E-4F9E-AE86-FC2C35E94458}">
      <dgm:prSet/>
      <dgm:spPr/>
      <dgm:t>
        <a:bodyPr/>
        <a:lstStyle/>
        <a:p>
          <a:endParaRPr lang="zh-CN" altLang="en-US"/>
        </a:p>
      </dgm:t>
    </dgm:pt>
    <dgm:pt modelId="{CA4B876D-FF04-4963-A02D-01745489CBDF}" type="pres">
      <dgm:prSet presAssocID="{0602898B-5389-4E92-8505-97BBD5191F61}" presName="Name0" presStyleCnt="0">
        <dgm:presLayoutVars>
          <dgm:dir/>
          <dgm:resizeHandles val="exact"/>
        </dgm:presLayoutVars>
      </dgm:prSet>
      <dgm:spPr/>
    </dgm:pt>
    <dgm:pt modelId="{F3A72F74-2930-4C35-97DE-AD50C67CA29A}" type="pres">
      <dgm:prSet presAssocID="{AE6F8ECA-D2FC-40CB-BF1D-F00DA9696FE1}" presName="Name5" presStyleLbl="vennNode1" presStyleIdx="0" presStyleCnt="5">
        <dgm:presLayoutVars>
          <dgm:bulletEnabled val="1"/>
        </dgm:presLayoutVars>
      </dgm:prSet>
      <dgm:spPr/>
    </dgm:pt>
    <dgm:pt modelId="{977BBBE1-26AD-45B6-9B87-27EA384A725F}" type="pres">
      <dgm:prSet presAssocID="{6ED40C15-6BAF-4477-9557-A8FA14965A66}" presName="space" presStyleCnt="0"/>
      <dgm:spPr/>
    </dgm:pt>
    <dgm:pt modelId="{D802373A-A0EF-4078-BAF7-8C8154A5BE0F}" type="pres">
      <dgm:prSet presAssocID="{94449F51-A947-4F69-80DA-B3FF0C1F760C}" presName="Name5" presStyleLbl="vennNode1" presStyleIdx="1" presStyleCnt="5">
        <dgm:presLayoutVars>
          <dgm:bulletEnabled val="1"/>
        </dgm:presLayoutVars>
      </dgm:prSet>
      <dgm:spPr/>
    </dgm:pt>
    <dgm:pt modelId="{AFD1EE24-82DE-4E7E-9CFB-DD7CA6A9DE06}" type="pres">
      <dgm:prSet presAssocID="{9CEA7E7C-C050-4F79-84DE-E41F0EA75159}" presName="space" presStyleCnt="0"/>
      <dgm:spPr/>
    </dgm:pt>
    <dgm:pt modelId="{1B870763-5AF5-4138-AE5F-35DAB278F5B8}" type="pres">
      <dgm:prSet presAssocID="{810F947A-56CB-4D7A-9619-67914640D472}" presName="Name5" presStyleLbl="vennNode1" presStyleIdx="2" presStyleCnt="5">
        <dgm:presLayoutVars>
          <dgm:bulletEnabled val="1"/>
        </dgm:presLayoutVars>
      </dgm:prSet>
      <dgm:spPr/>
    </dgm:pt>
    <dgm:pt modelId="{A39C17FC-4DA3-4453-AE11-FE66EC91E445}" type="pres">
      <dgm:prSet presAssocID="{E7E44B1B-25DE-46E1-97CA-DA91BF9A046F}" presName="space" presStyleCnt="0"/>
      <dgm:spPr/>
    </dgm:pt>
    <dgm:pt modelId="{49CE8B09-D116-4EA7-B294-0B7DC90A478E}" type="pres">
      <dgm:prSet presAssocID="{DB5119AF-2537-4A60-9187-0A0DC39CF82B}" presName="Name5" presStyleLbl="vennNode1" presStyleIdx="3" presStyleCnt="5">
        <dgm:presLayoutVars>
          <dgm:bulletEnabled val="1"/>
        </dgm:presLayoutVars>
      </dgm:prSet>
      <dgm:spPr/>
    </dgm:pt>
    <dgm:pt modelId="{9CB8C9BE-D773-4D13-927F-96FA48278481}" type="pres">
      <dgm:prSet presAssocID="{DDC43530-06D7-47D7-B4E7-7E2135950286}" presName="space" presStyleCnt="0"/>
      <dgm:spPr/>
    </dgm:pt>
    <dgm:pt modelId="{19FCA071-AB94-43A1-896B-6280E11BC161}" type="pres">
      <dgm:prSet presAssocID="{E049D2E2-1221-4CEA-A729-E6085019B88B}" presName="Name5" presStyleLbl="vennNode1" presStyleIdx="4" presStyleCnt="5">
        <dgm:presLayoutVars>
          <dgm:bulletEnabled val="1"/>
        </dgm:presLayoutVars>
      </dgm:prSet>
      <dgm:spPr/>
    </dgm:pt>
  </dgm:ptLst>
  <dgm:cxnLst>
    <dgm:cxn modelId="{52A30EF2-F01F-4B71-8BD5-411692081E88}" type="presOf" srcId="{AE6F8ECA-D2FC-40CB-BF1D-F00DA9696FE1}" destId="{F3A72F74-2930-4C35-97DE-AD50C67CA29A}" srcOrd="0" destOrd="0" presId="urn:microsoft.com/office/officeart/2005/8/layout/venn3"/>
    <dgm:cxn modelId="{C9670259-5A01-4083-9828-3AC8C424A552}" srcId="{0602898B-5389-4E92-8505-97BBD5191F61}" destId="{94449F51-A947-4F69-80DA-B3FF0C1F760C}" srcOrd="1" destOrd="0" parTransId="{160FF2E8-20AC-49E1-A8E7-824FFFBDDE87}" sibTransId="{9CEA7E7C-C050-4F79-84DE-E41F0EA75159}"/>
    <dgm:cxn modelId="{8B2DB209-2D8C-45FD-878A-12B231828D0D}" type="presOf" srcId="{E049D2E2-1221-4CEA-A729-E6085019B88B}" destId="{19FCA071-AB94-43A1-896B-6280E11BC161}" srcOrd="0" destOrd="0" presId="urn:microsoft.com/office/officeart/2005/8/layout/venn3"/>
    <dgm:cxn modelId="{A88A8EB7-7216-41E4-BE02-42F786ED7A96}" type="presOf" srcId="{810F947A-56CB-4D7A-9619-67914640D472}" destId="{1B870763-5AF5-4138-AE5F-35DAB278F5B8}" srcOrd="0" destOrd="0" presId="urn:microsoft.com/office/officeart/2005/8/layout/venn3"/>
    <dgm:cxn modelId="{A61C2FF8-585E-4B88-813B-2C16676B4D11}" type="presOf" srcId="{DB5119AF-2537-4A60-9187-0A0DC39CF82B}" destId="{49CE8B09-D116-4EA7-B294-0B7DC90A478E}" srcOrd="0" destOrd="0" presId="urn:microsoft.com/office/officeart/2005/8/layout/venn3"/>
    <dgm:cxn modelId="{D8E802EA-0A14-4E3C-A806-8EFAF7D1318B}" srcId="{0602898B-5389-4E92-8505-97BBD5191F61}" destId="{E049D2E2-1221-4CEA-A729-E6085019B88B}" srcOrd="4" destOrd="0" parTransId="{48357E14-F3CC-479C-BD4F-158FDBC2B637}" sibTransId="{0ED722F0-D3C4-4280-92AA-A48903F3CDB0}"/>
    <dgm:cxn modelId="{B2FA2BAA-853E-4F9E-AE86-FC2C35E94458}" srcId="{0602898B-5389-4E92-8505-97BBD5191F61}" destId="{810F947A-56CB-4D7A-9619-67914640D472}" srcOrd="2" destOrd="0" parTransId="{BAC0358B-BB63-46D7-B633-EF3CDE462C84}" sibTransId="{E7E44B1B-25DE-46E1-97CA-DA91BF9A046F}"/>
    <dgm:cxn modelId="{4DE27106-E95A-4373-8ECC-492C7D5BF8E0}" srcId="{0602898B-5389-4E92-8505-97BBD5191F61}" destId="{AE6F8ECA-D2FC-40CB-BF1D-F00DA9696FE1}" srcOrd="0" destOrd="0" parTransId="{A9EE716A-1A9F-4047-9FBA-F4711AAC0415}" sibTransId="{6ED40C15-6BAF-4477-9557-A8FA14965A66}"/>
    <dgm:cxn modelId="{461C51E9-7F19-4EA9-BB7F-A95652E75A4F}" type="presOf" srcId="{94449F51-A947-4F69-80DA-B3FF0C1F760C}" destId="{D802373A-A0EF-4078-BAF7-8C8154A5BE0F}" srcOrd="0" destOrd="0" presId="urn:microsoft.com/office/officeart/2005/8/layout/venn3"/>
    <dgm:cxn modelId="{6368E7CA-F15F-4A0D-9E4D-795563C2C537}" type="presOf" srcId="{0602898B-5389-4E92-8505-97BBD5191F61}" destId="{CA4B876D-FF04-4963-A02D-01745489CBDF}" srcOrd="0" destOrd="0" presId="urn:microsoft.com/office/officeart/2005/8/layout/venn3"/>
    <dgm:cxn modelId="{59F74C14-34A3-4DC7-8DEE-60C9A68BEEF1}" srcId="{0602898B-5389-4E92-8505-97BBD5191F61}" destId="{DB5119AF-2537-4A60-9187-0A0DC39CF82B}" srcOrd="3" destOrd="0" parTransId="{37323792-4197-43C0-9238-0A6AD9696D4F}" sibTransId="{DDC43530-06D7-47D7-B4E7-7E2135950286}"/>
    <dgm:cxn modelId="{10E9E523-752F-492C-9EB1-3AE63E18CB0C}" type="presParOf" srcId="{CA4B876D-FF04-4963-A02D-01745489CBDF}" destId="{F3A72F74-2930-4C35-97DE-AD50C67CA29A}" srcOrd="0" destOrd="0" presId="urn:microsoft.com/office/officeart/2005/8/layout/venn3"/>
    <dgm:cxn modelId="{C1A5C449-7926-487E-9003-F008B7E3BB00}" type="presParOf" srcId="{CA4B876D-FF04-4963-A02D-01745489CBDF}" destId="{977BBBE1-26AD-45B6-9B87-27EA384A725F}" srcOrd="1" destOrd="0" presId="urn:microsoft.com/office/officeart/2005/8/layout/venn3"/>
    <dgm:cxn modelId="{3A452843-16CD-4ECC-B22B-CD14E4A2E6B2}" type="presParOf" srcId="{CA4B876D-FF04-4963-A02D-01745489CBDF}" destId="{D802373A-A0EF-4078-BAF7-8C8154A5BE0F}" srcOrd="2" destOrd="0" presId="urn:microsoft.com/office/officeart/2005/8/layout/venn3"/>
    <dgm:cxn modelId="{E4D86A46-A869-4AD1-AD31-41F9129A7C86}" type="presParOf" srcId="{CA4B876D-FF04-4963-A02D-01745489CBDF}" destId="{AFD1EE24-82DE-4E7E-9CFB-DD7CA6A9DE06}" srcOrd="3" destOrd="0" presId="urn:microsoft.com/office/officeart/2005/8/layout/venn3"/>
    <dgm:cxn modelId="{550144EA-7429-4B9D-B453-0B28E2BD85F1}" type="presParOf" srcId="{CA4B876D-FF04-4963-A02D-01745489CBDF}" destId="{1B870763-5AF5-4138-AE5F-35DAB278F5B8}" srcOrd="4" destOrd="0" presId="urn:microsoft.com/office/officeart/2005/8/layout/venn3"/>
    <dgm:cxn modelId="{13F6C158-61EE-4439-AB7C-077768759E7E}" type="presParOf" srcId="{CA4B876D-FF04-4963-A02D-01745489CBDF}" destId="{A39C17FC-4DA3-4453-AE11-FE66EC91E445}" srcOrd="5" destOrd="0" presId="urn:microsoft.com/office/officeart/2005/8/layout/venn3"/>
    <dgm:cxn modelId="{8078E2CB-61B7-42DE-B581-4B82F5FF0AE3}" type="presParOf" srcId="{CA4B876D-FF04-4963-A02D-01745489CBDF}" destId="{49CE8B09-D116-4EA7-B294-0B7DC90A478E}" srcOrd="6" destOrd="0" presId="urn:microsoft.com/office/officeart/2005/8/layout/venn3"/>
    <dgm:cxn modelId="{35D825FB-23AD-4103-98CB-73C83900A487}" type="presParOf" srcId="{CA4B876D-FF04-4963-A02D-01745489CBDF}" destId="{9CB8C9BE-D773-4D13-927F-96FA48278481}" srcOrd="7" destOrd="0" presId="urn:microsoft.com/office/officeart/2005/8/layout/venn3"/>
    <dgm:cxn modelId="{BB7E0D51-599B-4FEC-B327-E9AD8FCA1469}" type="presParOf" srcId="{CA4B876D-FF04-4963-A02D-01745489CBDF}" destId="{19FCA071-AB94-43A1-896B-6280E11BC161}" srcOrd="8" destOrd="0" presId="urn:microsoft.com/office/officeart/2005/8/layout/venn3"/>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F261253-DA7F-4676-999A-D485F28AA5E8}">
      <dsp:nvSpPr>
        <dsp:cNvPr id="0" name=""/>
        <dsp:cNvSpPr/>
      </dsp:nvSpPr>
      <dsp:spPr>
        <a:xfrm>
          <a:off x="1705" y="776582"/>
          <a:ext cx="1517688" cy="607075"/>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kern="1200" dirty="0" smtClean="0"/>
            <a:t>假设一</a:t>
          </a:r>
          <a:endParaRPr lang="zh-CN" altLang="en-US" sz="1600" kern="1200" dirty="0"/>
        </a:p>
      </dsp:txBody>
      <dsp:txXfrm>
        <a:off x="1705" y="776582"/>
        <a:ext cx="1517688" cy="607075"/>
      </dsp:txXfrm>
    </dsp:sp>
    <dsp:sp modelId="{1E868026-8513-4B73-B2D7-363C665BBA91}">
      <dsp:nvSpPr>
        <dsp:cNvPr id="0" name=""/>
        <dsp:cNvSpPr/>
      </dsp:nvSpPr>
      <dsp:spPr>
        <a:xfrm>
          <a:off x="1367624" y="776582"/>
          <a:ext cx="1517688" cy="607075"/>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kern="1200" dirty="0" smtClean="0"/>
            <a:t>假设二</a:t>
          </a:r>
          <a:endParaRPr lang="zh-CN" altLang="en-US" sz="1600" kern="1200" dirty="0"/>
        </a:p>
      </dsp:txBody>
      <dsp:txXfrm>
        <a:off x="1367624" y="776582"/>
        <a:ext cx="1517688" cy="607075"/>
      </dsp:txXfrm>
    </dsp:sp>
    <dsp:sp modelId="{4AAA8ECB-9460-4CD4-A2C9-7123BC7280B1}">
      <dsp:nvSpPr>
        <dsp:cNvPr id="0" name=""/>
        <dsp:cNvSpPr/>
      </dsp:nvSpPr>
      <dsp:spPr>
        <a:xfrm>
          <a:off x="2733543" y="776582"/>
          <a:ext cx="1517688" cy="607075"/>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kern="1200" dirty="0" smtClean="0"/>
            <a:t>假设三</a:t>
          </a:r>
          <a:endParaRPr lang="zh-CN" altLang="en-US" sz="1600" kern="1200" dirty="0"/>
        </a:p>
      </dsp:txBody>
      <dsp:txXfrm>
        <a:off x="2733543" y="776582"/>
        <a:ext cx="1517688" cy="607075"/>
      </dsp:txXfrm>
    </dsp:sp>
    <dsp:sp modelId="{52D83503-2FD3-4574-8F6F-2A8564071E3B}">
      <dsp:nvSpPr>
        <dsp:cNvPr id="0" name=""/>
        <dsp:cNvSpPr/>
      </dsp:nvSpPr>
      <dsp:spPr>
        <a:xfrm>
          <a:off x="4099463" y="776582"/>
          <a:ext cx="1517688" cy="607075"/>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kern="1200" dirty="0" smtClean="0"/>
            <a:t>。。。。。</a:t>
          </a:r>
          <a:endParaRPr lang="zh-CN" altLang="en-US" sz="1600" kern="1200" dirty="0"/>
        </a:p>
      </dsp:txBody>
      <dsp:txXfrm>
        <a:off x="4099463" y="776582"/>
        <a:ext cx="1517688" cy="607075"/>
      </dsp:txXfrm>
    </dsp:sp>
    <dsp:sp modelId="{61C015EA-EA1E-4245-BEC0-AFBA8AFDB1DD}">
      <dsp:nvSpPr>
        <dsp:cNvPr id="0" name=""/>
        <dsp:cNvSpPr/>
      </dsp:nvSpPr>
      <dsp:spPr>
        <a:xfrm>
          <a:off x="5465382" y="776582"/>
          <a:ext cx="1517688" cy="607075"/>
        </a:xfrm>
        <a:prstGeom prst="chevron">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kern="1200" dirty="0" smtClean="0"/>
            <a:t>假设</a:t>
          </a:r>
          <a:r>
            <a:rPr lang="en-US" altLang="zh-CN" sz="1600" kern="1200" dirty="0" smtClean="0"/>
            <a:t>N</a:t>
          </a:r>
          <a:endParaRPr lang="zh-CN" altLang="en-US" sz="1600" kern="1200" dirty="0"/>
        </a:p>
      </dsp:txBody>
      <dsp:txXfrm>
        <a:off x="5465382" y="776582"/>
        <a:ext cx="1517688" cy="60707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3A72F74-2930-4C35-97DE-AD50C67CA29A}">
      <dsp:nvSpPr>
        <dsp:cNvPr id="0" name=""/>
        <dsp:cNvSpPr/>
      </dsp:nvSpPr>
      <dsp:spPr>
        <a:xfrm>
          <a:off x="744" y="1306462"/>
          <a:ext cx="1451074" cy="1451074"/>
        </a:xfrm>
        <a:prstGeom prst="ellipse">
          <a:avLst/>
        </a:prstGeom>
        <a:solidFill>
          <a:schemeClr val="accent1">
            <a:alpha val="50000"/>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857" tIns="27940" rIns="79857" bIns="27940" numCol="1" spcCol="1270" anchor="ctr" anchorCtr="0">
          <a:noAutofit/>
        </a:bodyPr>
        <a:lstStyle/>
        <a:p>
          <a:pPr lvl="0" algn="ctr" defTabSz="977900">
            <a:lnSpc>
              <a:spcPct val="90000"/>
            </a:lnSpc>
            <a:spcBef>
              <a:spcPct val="0"/>
            </a:spcBef>
            <a:spcAft>
              <a:spcPct val="35000"/>
            </a:spcAft>
          </a:pPr>
          <a:r>
            <a:rPr lang="zh-CN" altLang="en-US" sz="2200" kern="1200" dirty="0" smtClean="0"/>
            <a:t>证据一</a:t>
          </a:r>
          <a:endParaRPr lang="zh-CN" altLang="en-US" sz="2200" kern="1200" dirty="0"/>
        </a:p>
      </dsp:txBody>
      <dsp:txXfrm>
        <a:off x="744" y="1306462"/>
        <a:ext cx="1451074" cy="1451074"/>
      </dsp:txXfrm>
    </dsp:sp>
    <dsp:sp modelId="{D802373A-A0EF-4078-BAF7-8C8154A5BE0F}">
      <dsp:nvSpPr>
        <dsp:cNvPr id="0" name=""/>
        <dsp:cNvSpPr/>
      </dsp:nvSpPr>
      <dsp:spPr>
        <a:xfrm>
          <a:off x="1161603" y="1306462"/>
          <a:ext cx="1451074" cy="1451074"/>
        </a:xfrm>
        <a:prstGeom prst="ellipse">
          <a:avLst/>
        </a:prstGeom>
        <a:solidFill>
          <a:schemeClr val="accent1">
            <a:alpha val="50000"/>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857" tIns="27940" rIns="79857" bIns="27940" numCol="1" spcCol="1270" anchor="ctr" anchorCtr="0">
          <a:noAutofit/>
        </a:bodyPr>
        <a:lstStyle/>
        <a:p>
          <a:pPr lvl="0" algn="ctr" defTabSz="977900">
            <a:lnSpc>
              <a:spcPct val="90000"/>
            </a:lnSpc>
            <a:spcBef>
              <a:spcPct val="0"/>
            </a:spcBef>
            <a:spcAft>
              <a:spcPct val="35000"/>
            </a:spcAft>
          </a:pPr>
          <a:r>
            <a:rPr lang="zh-CN" altLang="en-US" sz="2200" kern="1200" dirty="0" smtClean="0"/>
            <a:t>证据二</a:t>
          </a:r>
          <a:endParaRPr lang="zh-CN" altLang="en-US" sz="2200" kern="1200" dirty="0"/>
        </a:p>
      </dsp:txBody>
      <dsp:txXfrm>
        <a:off x="1161603" y="1306462"/>
        <a:ext cx="1451074" cy="1451074"/>
      </dsp:txXfrm>
    </dsp:sp>
    <dsp:sp modelId="{1B870763-5AF5-4138-AE5F-35DAB278F5B8}">
      <dsp:nvSpPr>
        <dsp:cNvPr id="0" name=""/>
        <dsp:cNvSpPr/>
      </dsp:nvSpPr>
      <dsp:spPr>
        <a:xfrm>
          <a:off x="2322462" y="1306462"/>
          <a:ext cx="1451074" cy="1451074"/>
        </a:xfrm>
        <a:prstGeom prst="ellipse">
          <a:avLst/>
        </a:prstGeom>
        <a:solidFill>
          <a:schemeClr val="accent1">
            <a:alpha val="50000"/>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857" tIns="27940" rIns="79857" bIns="27940" numCol="1" spcCol="1270" anchor="ctr" anchorCtr="0">
          <a:noAutofit/>
        </a:bodyPr>
        <a:lstStyle/>
        <a:p>
          <a:pPr lvl="0" algn="ctr" defTabSz="977900">
            <a:lnSpc>
              <a:spcPct val="90000"/>
            </a:lnSpc>
            <a:spcBef>
              <a:spcPct val="0"/>
            </a:spcBef>
            <a:spcAft>
              <a:spcPct val="35000"/>
            </a:spcAft>
          </a:pPr>
          <a:r>
            <a:rPr lang="zh-CN" altLang="en-US" sz="2200" kern="1200" dirty="0" smtClean="0"/>
            <a:t>证据三</a:t>
          </a:r>
          <a:endParaRPr lang="zh-CN" altLang="en-US" sz="2200" kern="1200" dirty="0"/>
        </a:p>
      </dsp:txBody>
      <dsp:txXfrm>
        <a:off x="2322462" y="1306462"/>
        <a:ext cx="1451074" cy="1451074"/>
      </dsp:txXfrm>
    </dsp:sp>
    <dsp:sp modelId="{49CE8B09-D116-4EA7-B294-0B7DC90A478E}">
      <dsp:nvSpPr>
        <dsp:cNvPr id="0" name=""/>
        <dsp:cNvSpPr/>
      </dsp:nvSpPr>
      <dsp:spPr>
        <a:xfrm>
          <a:off x="3483322" y="1306462"/>
          <a:ext cx="1451074" cy="1451074"/>
        </a:xfrm>
        <a:prstGeom prst="ellipse">
          <a:avLst/>
        </a:prstGeom>
        <a:solidFill>
          <a:schemeClr val="accent1">
            <a:alpha val="50000"/>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857" tIns="27940" rIns="79857" bIns="27940" numCol="1" spcCol="1270" anchor="ctr" anchorCtr="0">
          <a:noAutofit/>
        </a:bodyPr>
        <a:lstStyle/>
        <a:p>
          <a:pPr lvl="0" algn="ctr" defTabSz="977900">
            <a:lnSpc>
              <a:spcPct val="90000"/>
            </a:lnSpc>
            <a:spcBef>
              <a:spcPct val="0"/>
            </a:spcBef>
            <a:spcAft>
              <a:spcPct val="35000"/>
            </a:spcAft>
          </a:pPr>
          <a:r>
            <a:rPr lang="zh-CN" altLang="en-US" sz="2200" kern="1200" dirty="0" smtClean="0"/>
            <a:t>。。。。</a:t>
          </a:r>
          <a:endParaRPr lang="zh-CN" altLang="en-US" sz="2200" kern="1200" dirty="0"/>
        </a:p>
      </dsp:txBody>
      <dsp:txXfrm>
        <a:off x="3483322" y="1306462"/>
        <a:ext cx="1451074" cy="1451074"/>
      </dsp:txXfrm>
    </dsp:sp>
    <dsp:sp modelId="{19FCA071-AB94-43A1-896B-6280E11BC161}">
      <dsp:nvSpPr>
        <dsp:cNvPr id="0" name=""/>
        <dsp:cNvSpPr/>
      </dsp:nvSpPr>
      <dsp:spPr>
        <a:xfrm>
          <a:off x="4644181" y="1306462"/>
          <a:ext cx="1451074" cy="1451074"/>
        </a:xfrm>
        <a:prstGeom prst="ellipse">
          <a:avLst/>
        </a:prstGeom>
        <a:solidFill>
          <a:schemeClr val="accent1">
            <a:alpha val="50000"/>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79857" tIns="27940" rIns="79857" bIns="27940" numCol="1" spcCol="1270" anchor="ctr" anchorCtr="0">
          <a:noAutofit/>
        </a:bodyPr>
        <a:lstStyle/>
        <a:p>
          <a:pPr lvl="0" algn="ctr" defTabSz="977900">
            <a:lnSpc>
              <a:spcPct val="90000"/>
            </a:lnSpc>
            <a:spcBef>
              <a:spcPct val="0"/>
            </a:spcBef>
            <a:spcAft>
              <a:spcPct val="35000"/>
            </a:spcAft>
          </a:pPr>
          <a:r>
            <a:rPr lang="zh-CN" altLang="en-US" sz="2200" kern="1200" dirty="0" smtClean="0"/>
            <a:t>证据</a:t>
          </a:r>
          <a:r>
            <a:rPr lang="en-US" altLang="zh-CN" sz="2200" kern="1200" dirty="0" smtClean="0"/>
            <a:t>N</a:t>
          </a:r>
          <a:endParaRPr lang="zh-CN" altLang="en-US" sz="2200" kern="1200" dirty="0"/>
        </a:p>
      </dsp:txBody>
      <dsp:txXfrm>
        <a:off x="4644181" y="1306462"/>
        <a:ext cx="1451074" cy="1451074"/>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2">
        <a:schemeClr val="bg1"/>
      </p:bgRef>
    </p:bg>
    <p:spTree>
      <p:nvGrpSpPr>
        <p:cNvPr id="1" name=""/>
        <p:cNvGrpSpPr/>
        <p:nvPr/>
      </p:nvGrpSpPr>
      <p:grpSpPr>
        <a:xfrm>
          <a:off x="0" y="0"/>
          <a:ext cx="0" cy="0"/>
          <a:chOff x="0" y="0"/>
          <a:chExt cx="0" cy="0"/>
        </a:xfrm>
      </p:grpSpPr>
      <p:sp>
        <p:nvSpPr>
          <p:cNvPr id="8" name="矩形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直接连接符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标题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zh-CN" altLang="en-US" smtClean="0"/>
              <a:t>单击此处编辑母版标题样式</a:t>
            </a:r>
            <a:endParaRPr kumimoji="0" lang="en-US"/>
          </a:p>
        </p:txBody>
      </p:sp>
      <p:sp>
        <p:nvSpPr>
          <p:cNvPr id="25" name="副标题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sp>
        <p:nvSpPr>
          <p:cNvPr id="31" name="日期占位符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30820CF-B880-4189-942D-D702A7CBA730}" type="datetimeFigureOut">
              <a:rPr lang="zh-CN" altLang="en-US" smtClean="0"/>
              <a:pPr/>
              <a:t>2012-3-14</a:t>
            </a:fld>
            <a:endParaRPr lang="zh-CN" altLang="en-US"/>
          </a:p>
        </p:txBody>
      </p:sp>
      <p:sp>
        <p:nvSpPr>
          <p:cNvPr id="18" name="页脚占位符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zh-CN" altLang="en-US"/>
          </a:p>
        </p:txBody>
      </p:sp>
      <p:sp>
        <p:nvSpPr>
          <p:cNvPr id="29" name="灯片编号占位符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2012-3-14</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53200" y="274955"/>
            <a:ext cx="1524000" cy="5851525"/>
          </a:xfrm>
        </p:spPr>
        <p:txBody>
          <a:bodyPr vert="eaVert" ancho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2"/>
            <a:ext cx="6019800" cy="5851525"/>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4242816" y="6557946"/>
            <a:ext cx="2002464" cy="226902"/>
          </a:xfrm>
        </p:spPr>
        <p:txBody>
          <a:bodyPr/>
          <a:lstStyle>
            <a:extLst/>
          </a:lstStyle>
          <a:p>
            <a:fld id="{530820CF-B880-4189-942D-D702A7CBA730}" type="datetimeFigureOut">
              <a:rPr lang="zh-CN" altLang="en-US" smtClean="0"/>
              <a:pPr/>
              <a:t>2012-3-14</a:t>
            </a:fld>
            <a:endParaRPr lang="zh-CN" altLang="en-US"/>
          </a:p>
        </p:txBody>
      </p:sp>
      <p:sp>
        <p:nvSpPr>
          <p:cNvPr id="5" name="页脚占位符 4"/>
          <p:cNvSpPr>
            <a:spLocks noGrp="1"/>
          </p:cNvSpPr>
          <p:nvPr>
            <p:ph type="ftr" sz="quarter" idx="11"/>
          </p:nvPr>
        </p:nvSpPr>
        <p:spPr>
          <a:xfrm>
            <a:off x="457200" y="6556248"/>
            <a:ext cx="3657600" cy="228600"/>
          </a:xfrm>
        </p:spPr>
        <p:txBody>
          <a:bodyPr/>
          <a:lstStyle>
            <a:extLst/>
          </a:lstStyle>
          <a:p>
            <a:endParaRPr lang="zh-CN" altLang="en-US"/>
          </a:p>
        </p:txBody>
      </p:sp>
      <p:sp>
        <p:nvSpPr>
          <p:cNvPr id="6" name="灯片编号占位符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2012-3-14</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1">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30820CF-B880-4189-942D-D702A7CBA730}" type="datetimeFigureOut">
              <a:rPr lang="zh-CN" altLang="en-US" smtClean="0"/>
              <a:pPr/>
              <a:t>2012-3-14</a:t>
            </a:fld>
            <a:endParaRPr lang="zh-CN" altLang="en-US"/>
          </a:p>
        </p:txBody>
      </p:sp>
      <p:sp>
        <p:nvSpPr>
          <p:cNvPr id="5" name="页脚占位符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zh-CN" altLang="en-US"/>
          </a:p>
        </p:txBody>
      </p:sp>
      <p:sp>
        <p:nvSpPr>
          <p:cNvPr id="6" name="灯片编号占位符 5"/>
          <p:cNvSpPr>
            <a:spLocks noGrp="1"/>
          </p:cNvSpPr>
          <p:nvPr>
            <p:ph type="sldNum" sz="quarter" idx="12"/>
          </p:nvPr>
        </p:nvSpPr>
        <p:spPr>
          <a:xfrm>
            <a:off x="6733952" y="6555112"/>
            <a:ext cx="588336" cy="228600"/>
          </a:xfrm>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2012-3-14</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nchor="b"/>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pPr/>
              <a:t>2012-3-14</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320040"/>
            <a:ext cx="7242048" cy="1143000"/>
          </a:xfrm>
        </p:spPr>
        <p:txBody>
          <a:bodyPr/>
          <a:lstStyle>
            <a:extLst/>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extLst/>
          </a:lstStyle>
          <a:p>
            <a:fld id="{530820CF-B880-4189-942D-D702A7CBA730}" type="datetimeFigureOut">
              <a:rPr lang="zh-CN" altLang="en-US" smtClean="0"/>
              <a:pPr/>
              <a:t>2012-3-14</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solidFill>
                  <a:schemeClr val="tx2"/>
                </a:solidFill>
              </a:defRPr>
            </a:lvl1pPr>
            <a:extLst/>
          </a:lstStyle>
          <a:p>
            <a:fld id="{530820CF-B880-4189-942D-D702A7CBA730}" type="datetimeFigureOut">
              <a:rPr lang="zh-CN" altLang="en-US" smtClean="0"/>
              <a:pPr/>
              <a:t>2012-3-14</a:t>
            </a:fld>
            <a:endParaRPr lang="zh-CN" altLang="en-US"/>
          </a:p>
        </p:txBody>
      </p:sp>
      <p:sp>
        <p:nvSpPr>
          <p:cNvPr id="3" name="页脚占位符 2"/>
          <p:cNvSpPr>
            <a:spLocks noGrp="1"/>
          </p:cNvSpPr>
          <p:nvPr>
            <p:ph type="ftr" sz="quarter" idx="11"/>
          </p:nvPr>
        </p:nvSpPr>
        <p:spPr/>
        <p:txBody>
          <a:bodyPr/>
          <a:lstStyle>
            <a:lvl1pPr>
              <a:defRPr>
                <a:solidFill>
                  <a:schemeClr val="tx2"/>
                </a:solidFill>
              </a:defRPr>
            </a:lvl1pPr>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2012-3-14</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2"/>
      </p:bgRef>
    </p:bg>
    <p:spTree>
      <p:nvGrpSpPr>
        <p:cNvPr id="1" name=""/>
        <p:cNvGrpSpPr/>
        <p:nvPr/>
      </p:nvGrpSpPr>
      <p:grpSpPr>
        <a:xfrm>
          <a:off x="0" y="0"/>
          <a:ext cx="0" cy="0"/>
          <a:chOff x="0" y="0"/>
          <a:chExt cx="0" cy="0"/>
        </a:xfrm>
      </p:grpSpPr>
      <p:sp>
        <p:nvSpPr>
          <p:cNvPr id="8" name="矩形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矩形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标题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zh-CN" altLang="en-US" smtClean="0"/>
              <a:t>单击此处编辑母版标题样式</a:t>
            </a:r>
            <a:endParaRPr kumimoji="0" lang="en-US" dirty="0"/>
          </a:p>
        </p:txBody>
      </p:sp>
      <p:sp>
        <p:nvSpPr>
          <p:cNvPr id="4" name="文本占位符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zh-CN" altLang="en-US" smtClean="0"/>
              <a:t>单击此处编辑母版文本样式</a:t>
            </a:r>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2012-3-14</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10" name="图片占位符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zh-CN" altLang="en-US" smtClean="0"/>
              <a:t>单击图标添加图片</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标题占位符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zh-CN" altLang="en-US" smtClean="0"/>
              <a:t>单击此处编辑母版标题样式</a:t>
            </a:r>
            <a:endParaRPr kumimoji="0" lang="en-US"/>
          </a:p>
        </p:txBody>
      </p:sp>
      <p:sp>
        <p:nvSpPr>
          <p:cNvPr id="31" name="文本占位符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27" name="日期占位符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30820CF-B880-4189-942D-D702A7CBA730}" type="datetimeFigureOut">
              <a:rPr lang="zh-CN" altLang="en-US" smtClean="0"/>
              <a:pPr/>
              <a:t>2012-3-14</a:t>
            </a:fld>
            <a:endParaRPr lang="zh-CN" altLang="en-US"/>
          </a:p>
        </p:txBody>
      </p:sp>
      <p:sp>
        <p:nvSpPr>
          <p:cNvPr id="4" name="页脚占位符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zh-CN" altLang="en-US"/>
          </a:p>
        </p:txBody>
      </p:sp>
      <p:sp>
        <p:nvSpPr>
          <p:cNvPr id="16" name="灯片编号占位符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55776" y="1268760"/>
            <a:ext cx="5328592" cy="1512168"/>
          </a:xfrm>
        </p:spPr>
        <p:txBody>
          <a:bodyPr/>
          <a:lstStyle/>
          <a:p>
            <a:r>
              <a:rPr lang="zh-CN" altLang="en-US" sz="5400" dirty="0" smtClean="0"/>
              <a:t>证据关联性论述</a:t>
            </a:r>
            <a:endParaRPr lang="zh-CN" altLang="en-US" sz="5400" dirty="0"/>
          </a:p>
        </p:txBody>
      </p:sp>
      <p:sp>
        <p:nvSpPr>
          <p:cNvPr id="3" name="副标题 2"/>
          <p:cNvSpPr>
            <a:spLocks noGrp="1"/>
          </p:cNvSpPr>
          <p:nvPr>
            <p:ph type="subTitle" idx="1"/>
          </p:nvPr>
        </p:nvSpPr>
        <p:spPr/>
        <p:txBody>
          <a:bodyPr>
            <a:normAutofit/>
          </a:bodyPr>
          <a:lstStyle/>
          <a:p>
            <a:r>
              <a:rPr lang="en-US" altLang="zh-CN" sz="2800" dirty="0" smtClean="0"/>
              <a:t>--</a:t>
            </a:r>
            <a:r>
              <a:rPr lang="zh-CN" altLang="en-US" sz="2800" dirty="0" smtClean="0"/>
              <a:t>金融</a:t>
            </a:r>
            <a:r>
              <a:rPr lang="en-US" altLang="zh-CN" sz="2800" dirty="0" smtClean="0"/>
              <a:t>2011</a:t>
            </a:r>
            <a:r>
              <a:rPr lang="zh-CN" altLang="en-US" sz="2800" dirty="0" smtClean="0"/>
              <a:t>级 朱娜</a:t>
            </a:r>
            <a:endParaRPr lang="zh-CN" altLang="en-US" sz="2800"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260648"/>
            <a:ext cx="7516688" cy="6195088"/>
          </a:xfrm>
        </p:spPr>
        <p:txBody>
          <a:bodyPr/>
          <a:lstStyle/>
          <a:p>
            <a:r>
              <a:rPr lang="zh-CN" altLang="en-US" dirty="0" smtClean="0"/>
              <a:t>证明性判断</a:t>
            </a:r>
            <a:endParaRPr lang="en-US" altLang="zh-CN" dirty="0" smtClean="0"/>
          </a:p>
          <a:p>
            <a:pPr>
              <a:buNone/>
            </a:pPr>
            <a:endParaRPr lang="zh-CN" altLang="en-US" dirty="0"/>
          </a:p>
        </p:txBody>
      </p:sp>
      <p:graphicFrame>
        <p:nvGraphicFramePr>
          <p:cNvPr id="4" name="图示 3"/>
          <p:cNvGraphicFramePr/>
          <p:nvPr/>
        </p:nvGraphicFramePr>
        <p:xfrm>
          <a:off x="611560" y="836712"/>
          <a:ext cx="6984776" cy="2160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图示 4"/>
          <p:cNvGraphicFramePr/>
          <p:nvPr/>
        </p:nvGraphicFramePr>
        <p:xfrm>
          <a:off x="1043608" y="2420888"/>
          <a:ext cx="6096000"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矩形 5"/>
          <p:cNvSpPr/>
          <p:nvPr/>
        </p:nvSpPr>
        <p:spPr>
          <a:xfrm>
            <a:off x="3923928" y="5661248"/>
            <a:ext cx="4464496" cy="923330"/>
          </a:xfrm>
          <a:prstGeom prst="rect">
            <a:avLst/>
          </a:prstGeom>
          <a:noFill/>
        </p:spPr>
        <p:txBody>
          <a:bodyPr wrap="square" lIns="91440" tIns="45720" rIns="91440" bIns="45720">
            <a:spAutoFit/>
            <a:scene3d>
              <a:camera prst="perspectiveContrastingRightFacing"/>
              <a:lightRig rig="threePt" dir="t"/>
            </a:scene3d>
          </a:bodyPr>
          <a:lstStyle/>
          <a:p>
            <a:pPr algn="ctr"/>
            <a:r>
              <a:rPr lang="zh-CN" altLang="en-US"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谢谢观赏</a:t>
            </a:r>
            <a:endParaRPr lang="zh-CN" altLang="en-US" sz="5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AF261253-DA7F-4676-999A-D485F28AA5E8}"/>
                                            </p:graphicEl>
                                          </p:spTgt>
                                        </p:tgtEl>
                                        <p:attrNameLst>
                                          <p:attrName>style.visibility</p:attrName>
                                        </p:attrNameLst>
                                      </p:cBhvr>
                                      <p:to>
                                        <p:strVal val="visible"/>
                                      </p:to>
                                    </p:set>
                                    <p:animEffect transition="in" filter="fade">
                                      <p:cBhvr>
                                        <p:cTn id="7" dur="2000"/>
                                        <p:tgtEl>
                                          <p:spTgt spid="4">
                                            <p:graphicEl>
                                              <a:dgm id="{AF261253-DA7F-4676-999A-D485F28AA5E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graphicEl>
                                              <a:dgm id="{1E868026-8513-4B73-B2D7-363C665BBA91}"/>
                                            </p:graphicEl>
                                          </p:spTgt>
                                        </p:tgtEl>
                                        <p:attrNameLst>
                                          <p:attrName>style.visibility</p:attrName>
                                        </p:attrNameLst>
                                      </p:cBhvr>
                                      <p:to>
                                        <p:strVal val="visible"/>
                                      </p:to>
                                    </p:set>
                                    <p:animEffect transition="in" filter="fade">
                                      <p:cBhvr>
                                        <p:cTn id="12" dur="2000"/>
                                        <p:tgtEl>
                                          <p:spTgt spid="4">
                                            <p:graphicEl>
                                              <a:dgm id="{1E868026-8513-4B73-B2D7-363C665BBA91}"/>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graphicEl>
                                              <a:dgm id="{4AAA8ECB-9460-4CD4-A2C9-7123BC7280B1}"/>
                                            </p:graphicEl>
                                          </p:spTgt>
                                        </p:tgtEl>
                                        <p:attrNameLst>
                                          <p:attrName>style.visibility</p:attrName>
                                        </p:attrNameLst>
                                      </p:cBhvr>
                                      <p:to>
                                        <p:strVal val="visible"/>
                                      </p:to>
                                    </p:set>
                                    <p:animEffect transition="in" filter="fade">
                                      <p:cBhvr>
                                        <p:cTn id="17" dur="2000"/>
                                        <p:tgtEl>
                                          <p:spTgt spid="4">
                                            <p:graphicEl>
                                              <a:dgm id="{4AAA8ECB-9460-4CD4-A2C9-7123BC7280B1}"/>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graphicEl>
                                              <a:dgm id="{52D83503-2FD3-4574-8F6F-2A8564071E3B}"/>
                                            </p:graphicEl>
                                          </p:spTgt>
                                        </p:tgtEl>
                                        <p:attrNameLst>
                                          <p:attrName>style.visibility</p:attrName>
                                        </p:attrNameLst>
                                      </p:cBhvr>
                                      <p:to>
                                        <p:strVal val="visible"/>
                                      </p:to>
                                    </p:set>
                                    <p:animEffect transition="in" filter="fade">
                                      <p:cBhvr>
                                        <p:cTn id="22" dur="2000"/>
                                        <p:tgtEl>
                                          <p:spTgt spid="4">
                                            <p:graphicEl>
                                              <a:dgm id="{52D83503-2FD3-4574-8F6F-2A8564071E3B}"/>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graphicEl>
                                              <a:dgm id="{61C015EA-EA1E-4245-BEC0-AFBA8AFDB1DD}"/>
                                            </p:graphicEl>
                                          </p:spTgt>
                                        </p:tgtEl>
                                        <p:attrNameLst>
                                          <p:attrName>style.visibility</p:attrName>
                                        </p:attrNameLst>
                                      </p:cBhvr>
                                      <p:to>
                                        <p:strVal val="visible"/>
                                      </p:to>
                                    </p:set>
                                    <p:animEffect transition="in" filter="fade">
                                      <p:cBhvr>
                                        <p:cTn id="27" dur="2000"/>
                                        <p:tgtEl>
                                          <p:spTgt spid="4">
                                            <p:graphicEl>
                                              <a:dgm id="{61C015EA-EA1E-4245-BEC0-AFBA8AFDB1DD}"/>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
                                            <p:graphicEl>
                                              <a:dgm id="{F3A72F74-2930-4C35-97DE-AD50C67CA29A}"/>
                                            </p:graphicEl>
                                          </p:spTgt>
                                        </p:tgtEl>
                                        <p:attrNameLst>
                                          <p:attrName>style.visibility</p:attrName>
                                        </p:attrNameLst>
                                      </p:cBhvr>
                                      <p:to>
                                        <p:strVal val="visible"/>
                                      </p:to>
                                    </p:set>
                                    <p:animEffect transition="in" filter="wipe(down)">
                                      <p:cBhvr>
                                        <p:cTn id="32" dur="500"/>
                                        <p:tgtEl>
                                          <p:spTgt spid="5">
                                            <p:graphicEl>
                                              <a:dgm id="{F3A72F74-2930-4C35-97DE-AD50C67CA29A}"/>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graphicEl>
                                              <a:dgm id="{D802373A-A0EF-4078-BAF7-8C8154A5BE0F}"/>
                                            </p:graphicEl>
                                          </p:spTgt>
                                        </p:tgtEl>
                                        <p:attrNameLst>
                                          <p:attrName>style.visibility</p:attrName>
                                        </p:attrNameLst>
                                      </p:cBhvr>
                                      <p:to>
                                        <p:strVal val="visible"/>
                                      </p:to>
                                    </p:set>
                                    <p:animEffect transition="in" filter="wipe(down)">
                                      <p:cBhvr>
                                        <p:cTn id="37" dur="500"/>
                                        <p:tgtEl>
                                          <p:spTgt spid="5">
                                            <p:graphicEl>
                                              <a:dgm id="{D802373A-A0EF-4078-BAF7-8C8154A5BE0F}"/>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5">
                                            <p:graphicEl>
                                              <a:dgm id="{1B870763-5AF5-4138-AE5F-35DAB278F5B8}"/>
                                            </p:graphicEl>
                                          </p:spTgt>
                                        </p:tgtEl>
                                        <p:attrNameLst>
                                          <p:attrName>style.visibility</p:attrName>
                                        </p:attrNameLst>
                                      </p:cBhvr>
                                      <p:to>
                                        <p:strVal val="visible"/>
                                      </p:to>
                                    </p:set>
                                    <p:animEffect transition="in" filter="wipe(down)">
                                      <p:cBhvr>
                                        <p:cTn id="42" dur="500"/>
                                        <p:tgtEl>
                                          <p:spTgt spid="5">
                                            <p:graphicEl>
                                              <a:dgm id="{1B870763-5AF5-4138-AE5F-35DAB278F5B8}"/>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5">
                                            <p:graphicEl>
                                              <a:dgm id="{49CE8B09-D116-4EA7-B294-0B7DC90A478E}"/>
                                            </p:graphicEl>
                                          </p:spTgt>
                                        </p:tgtEl>
                                        <p:attrNameLst>
                                          <p:attrName>style.visibility</p:attrName>
                                        </p:attrNameLst>
                                      </p:cBhvr>
                                      <p:to>
                                        <p:strVal val="visible"/>
                                      </p:to>
                                    </p:set>
                                    <p:animEffect transition="in" filter="wipe(down)">
                                      <p:cBhvr>
                                        <p:cTn id="47" dur="500"/>
                                        <p:tgtEl>
                                          <p:spTgt spid="5">
                                            <p:graphicEl>
                                              <a:dgm id="{49CE8B09-D116-4EA7-B294-0B7DC90A478E}"/>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5">
                                            <p:graphicEl>
                                              <a:dgm id="{19FCA071-AB94-43A1-896B-6280E11BC161}"/>
                                            </p:graphicEl>
                                          </p:spTgt>
                                        </p:tgtEl>
                                        <p:attrNameLst>
                                          <p:attrName>style.visibility</p:attrName>
                                        </p:attrNameLst>
                                      </p:cBhvr>
                                      <p:to>
                                        <p:strVal val="visible"/>
                                      </p:to>
                                    </p:set>
                                    <p:animEffect transition="in" filter="wipe(down)">
                                      <p:cBhvr>
                                        <p:cTn id="52" dur="500"/>
                                        <p:tgtEl>
                                          <p:spTgt spid="5">
                                            <p:graphicEl>
                                              <a:dgm id="{19FCA071-AB94-43A1-896B-6280E11BC161}"/>
                                            </p:graphic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
                                            <p:txEl>
                                              <p:pRg st="0" end="0"/>
                                            </p:txEl>
                                          </p:spTgt>
                                        </p:tgtEl>
                                        <p:attrNameLst>
                                          <p:attrName>style.visibility</p:attrName>
                                        </p:attrNameLst>
                                      </p:cBhvr>
                                      <p:to>
                                        <p:strVal val="visible"/>
                                      </p:to>
                                    </p:set>
                                    <p:animEffect transition="in" filter="fade">
                                      <p:cBhvr>
                                        <p:cTn id="5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Graphic spid="5" grpId="0">
        <p:bldSub>
          <a:bldDgm bld="one"/>
        </p:bldSub>
      </p:bldGraphic>
      <p:bldP spid="6"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一、证据关联性含义</a:t>
            </a:r>
            <a:endParaRPr lang="zh-CN" altLang="en-US" dirty="0"/>
          </a:p>
        </p:txBody>
      </p:sp>
      <p:sp>
        <p:nvSpPr>
          <p:cNvPr id="3" name="内容占位符 2"/>
          <p:cNvSpPr>
            <a:spLocks noGrp="1"/>
          </p:cNvSpPr>
          <p:nvPr>
            <p:ph idx="1"/>
          </p:nvPr>
        </p:nvSpPr>
        <p:spPr/>
        <p:txBody>
          <a:bodyPr>
            <a:normAutofit fontScale="85000" lnSpcReduction="10000"/>
          </a:bodyPr>
          <a:lstStyle/>
          <a:p>
            <a:r>
              <a:rPr lang="zh-CN" altLang="en-US" dirty="0" smtClean="0"/>
              <a:t>证据的关联性，又称证据的相关性，是证据的基本属性（或称基本特征）之一。证据的关联性是证据适格的基础性条件。关联性是证据进入诉讼的第一道“门槛”。 </a:t>
            </a:r>
          </a:p>
          <a:p>
            <a:r>
              <a:rPr lang="zh-CN" altLang="en-US" dirty="0" smtClean="0"/>
              <a:t>证据</a:t>
            </a:r>
            <a:r>
              <a:rPr lang="zh-CN" altLang="en-US" dirty="0" smtClean="0"/>
              <a:t>的关联性，指的是作为证据内容的事实与案件事实之间存在某种联系。关联性是实质性和证明性的结合</a:t>
            </a:r>
            <a:r>
              <a:rPr lang="zh-CN" altLang="en-US" dirty="0" smtClean="0"/>
              <a:t>。不</a:t>
            </a:r>
            <a:r>
              <a:rPr lang="zh-CN" altLang="en-US" dirty="0" smtClean="0"/>
              <a:t>涉及证据的真假和证明价值，其侧重的是证据与证明对象之间的形式性关系，即证据相对于证明对象是否具有实质性，以及证据对于证明对象是否具有证明性。 </a:t>
            </a:r>
          </a:p>
          <a:p>
            <a:r>
              <a:rPr lang="zh-CN" altLang="en-US" dirty="0" smtClean="0"/>
              <a:t>在理</a:t>
            </a:r>
            <a:r>
              <a:rPr lang="zh-CN" altLang="en-US" dirty="0" smtClean="0"/>
              <a:t>清案件待证事实的情况下，要判断某项证据是否具有实质性，主要就要考察当事人提出该证据的证明目的，考察该证明目的是否有助于证明本案中的争议事实。如果特定证据的证明目的并非指向本案的待证事实，则该证据不具有实质性，也就没有关联性。</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60648"/>
            <a:ext cx="7239000" cy="6195088"/>
          </a:xfrm>
        </p:spPr>
        <p:txBody>
          <a:bodyPr>
            <a:normAutofit/>
          </a:bodyPr>
          <a:lstStyle/>
          <a:p>
            <a:r>
              <a:rPr lang="zh-CN" altLang="en-US" dirty="0" smtClean="0"/>
              <a:t>证据关联性具有以下两个方面的含义</a:t>
            </a:r>
            <a:r>
              <a:rPr lang="zh-CN" altLang="en-US" dirty="0" smtClean="0"/>
              <a:t>：</a:t>
            </a:r>
            <a:endParaRPr lang="en-US" altLang="zh-CN" dirty="0" smtClean="0"/>
          </a:p>
          <a:p>
            <a:r>
              <a:rPr lang="zh-CN" altLang="en-US" dirty="0" smtClean="0"/>
              <a:t>第一</a:t>
            </a:r>
            <a:r>
              <a:rPr lang="zh-CN" altLang="en-US" dirty="0" smtClean="0"/>
              <a:t>。证据必须与案件事实有着某种联系。能起到证明案件事实的作用</a:t>
            </a:r>
            <a:r>
              <a:rPr lang="zh-CN" altLang="en-US" dirty="0" smtClean="0"/>
              <a:t>。只有</a:t>
            </a:r>
            <a:r>
              <a:rPr lang="zh-CN" altLang="en-US" dirty="0" smtClean="0"/>
              <a:t>那些与案件事实有</a:t>
            </a:r>
            <a:r>
              <a:rPr lang="zh-CN" altLang="en-US" dirty="0" smtClean="0"/>
              <a:t>联系，并</a:t>
            </a:r>
            <a:r>
              <a:rPr lang="zh-CN" altLang="en-US" dirty="0" smtClean="0"/>
              <a:t>可借助这种联系来证明案件真实情况的</a:t>
            </a:r>
            <a:r>
              <a:rPr lang="zh-CN" altLang="en-US" dirty="0" smtClean="0"/>
              <a:t>事实才</a:t>
            </a:r>
            <a:r>
              <a:rPr lang="zh-CN" altLang="en-US" dirty="0" smtClean="0"/>
              <a:t>可以作为证据使用</a:t>
            </a:r>
            <a:r>
              <a:rPr lang="zh-CN" altLang="en-US" dirty="0" smtClean="0"/>
              <a:t>。</a:t>
            </a:r>
            <a:endParaRPr lang="en-US" altLang="zh-CN" dirty="0" smtClean="0"/>
          </a:p>
          <a:p>
            <a:pPr>
              <a:buNone/>
            </a:pPr>
            <a:r>
              <a:rPr lang="en-US" altLang="zh-CN" dirty="0" smtClean="0"/>
              <a:t>   </a:t>
            </a:r>
            <a:endParaRPr lang="zh-CN" altLang="en-US" dirty="0" smtClean="0"/>
          </a:p>
          <a:p>
            <a:endParaRPr lang="zh-CN" altLang="en-US" dirty="0"/>
          </a:p>
          <a:p>
            <a:endParaRPr lang="en-US" altLang="zh-CN" dirty="0" smtClean="0"/>
          </a:p>
          <a:p>
            <a:r>
              <a:rPr lang="zh-CN" altLang="en-US" dirty="0" smtClean="0"/>
              <a:t>第二。证据之间必须存在相互印证．相互说明的关系。即证据之间的联系必须具有一种一致性。这样才可以用来证明案件事实。由于证据并不都是直接</a:t>
            </a:r>
            <a:r>
              <a:rPr lang="zh-CN" altLang="en-US" dirty="0" smtClean="0"/>
              <a:t>证据，案件</a:t>
            </a:r>
            <a:r>
              <a:rPr lang="zh-CN" altLang="en-US" dirty="0" smtClean="0"/>
              <a:t>事实往往不是一个证据就可以证明的。</a:t>
            </a:r>
            <a:r>
              <a:rPr lang="zh-CN" altLang="en-US" dirty="0" smtClean="0"/>
              <a:t>因此，只有</a:t>
            </a:r>
            <a:r>
              <a:rPr lang="zh-CN" altLang="en-US" dirty="0" smtClean="0"/>
              <a:t>从证据之间的联系中来审查判断</a:t>
            </a:r>
            <a:r>
              <a:rPr lang="zh-CN" altLang="en-US" dirty="0" smtClean="0"/>
              <a:t>证据才能</a:t>
            </a:r>
            <a:r>
              <a:rPr lang="zh-CN" altLang="en-US" dirty="0" smtClean="0"/>
              <a:t>甄别真伪。</a:t>
            </a:r>
            <a:endParaRPr lang="en-US" altLang="zh-CN" dirty="0" smtClean="0"/>
          </a:p>
        </p:txBody>
      </p:sp>
      <p:sp>
        <p:nvSpPr>
          <p:cNvPr id="4" name="圆角矩形 3"/>
          <p:cNvSpPr/>
          <p:nvPr/>
        </p:nvSpPr>
        <p:spPr>
          <a:xfrm>
            <a:off x="683568" y="2708920"/>
            <a:ext cx="2016224"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证据具有法律性</a:t>
            </a:r>
            <a:endParaRPr lang="zh-CN" altLang="en-US" dirty="0"/>
          </a:p>
        </p:txBody>
      </p:sp>
      <p:sp>
        <p:nvSpPr>
          <p:cNvPr id="5" name="圆角矩形 4"/>
          <p:cNvSpPr/>
          <p:nvPr/>
        </p:nvSpPr>
        <p:spPr>
          <a:xfrm>
            <a:off x="2987824" y="2708920"/>
            <a:ext cx="2736304"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证据与待证事实相关联</a:t>
            </a:r>
            <a:endParaRPr lang="zh-CN" altLang="en-US" dirty="0"/>
          </a:p>
        </p:txBody>
      </p:sp>
      <p:sp>
        <p:nvSpPr>
          <p:cNvPr id="6" name="圆角矩形 5"/>
          <p:cNvSpPr/>
          <p:nvPr/>
        </p:nvSpPr>
        <p:spPr>
          <a:xfrm>
            <a:off x="6012160" y="2708920"/>
            <a:ext cx="1800200" cy="7200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逻辑上相关联</a:t>
            </a:r>
            <a:endParaRPr lang="zh-CN" alt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Effect transition="in" filter="wipe(down)">
                                      <p:cBhvr>
                                        <p:cTn id="17" dur="500"/>
                                        <p:tgtEl>
                                          <p:spTgt spid="5">
                                            <p:bg/>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wipe(down)">
                                      <p:cBhvr>
                                        <p:cTn id="20" dur="5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
                                            <p:bg/>
                                          </p:spTgt>
                                        </p:tgtEl>
                                        <p:attrNameLst>
                                          <p:attrName>style.visibility</p:attrName>
                                        </p:attrNameLst>
                                      </p:cBhvr>
                                      <p:to>
                                        <p:strVal val="visible"/>
                                      </p:to>
                                    </p:set>
                                    <p:animEffect transition="in" filter="wipe(down)">
                                      <p:cBhvr>
                                        <p:cTn id="25" dur="500"/>
                                        <p:tgtEl>
                                          <p:spTgt spid="6">
                                            <p:bg/>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wipe(down)">
                                      <p:cBhvr>
                                        <p:cTn id="2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P spid="5" grpId="0" build="allAtOnce" animBg="1"/>
      <p:bldP spid="6" grpId="0"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7444680" cy="6195088"/>
          </a:xfrm>
        </p:spPr>
        <p:txBody>
          <a:bodyPr/>
          <a:lstStyle/>
          <a:p>
            <a:pPr>
              <a:buNone/>
            </a:pPr>
            <a:endParaRPr lang="zh-CN" altLang="en-US" dirty="0"/>
          </a:p>
        </p:txBody>
      </p:sp>
      <p:sp>
        <p:nvSpPr>
          <p:cNvPr id="4" name="左右箭头标注 3"/>
          <p:cNvSpPr/>
          <p:nvPr/>
        </p:nvSpPr>
        <p:spPr>
          <a:xfrm>
            <a:off x="2267744" y="1772816"/>
            <a:ext cx="3384376" cy="2088232"/>
          </a:xfrm>
          <a:prstGeom prst="leftRight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smtClean="0"/>
              <a:t>证据关联性</a:t>
            </a:r>
            <a:endParaRPr lang="zh-CN" altLang="en-US" sz="2200" dirty="0"/>
          </a:p>
        </p:txBody>
      </p:sp>
      <p:sp>
        <p:nvSpPr>
          <p:cNvPr id="5" name="矩形 4"/>
          <p:cNvSpPr/>
          <p:nvPr/>
        </p:nvSpPr>
        <p:spPr>
          <a:xfrm>
            <a:off x="683568" y="2420888"/>
            <a:ext cx="1368152"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证据力</a:t>
            </a:r>
            <a:endParaRPr lang="zh-CN" altLang="en-US" sz="2000" dirty="0"/>
          </a:p>
        </p:txBody>
      </p:sp>
      <p:sp>
        <p:nvSpPr>
          <p:cNvPr id="6" name="矩形 5"/>
          <p:cNvSpPr/>
          <p:nvPr/>
        </p:nvSpPr>
        <p:spPr>
          <a:xfrm>
            <a:off x="5796136" y="2492896"/>
            <a:ext cx="1512168"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t>证明力</a:t>
            </a:r>
            <a:endParaRPr lang="zh-CN" altLang="en-US" sz="2000" dirty="0"/>
          </a:p>
        </p:txBody>
      </p:sp>
      <p:sp>
        <p:nvSpPr>
          <p:cNvPr id="7" name="TextBox 6"/>
          <p:cNvSpPr txBox="1"/>
          <p:nvPr/>
        </p:nvSpPr>
        <p:spPr>
          <a:xfrm>
            <a:off x="2483768" y="2636912"/>
            <a:ext cx="720080" cy="400110"/>
          </a:xfrm>
          <a:prstGeom prst="rect">
            <a:avLst/>
          </a:prstGeom>
          <a:noFill/>
        </p:spPr>
        <p:txBody>
          <a:bodyPr wrap="square" rtlCol="0">
            <a:spAutoFit/>
          </a:bodyPr>
          <a:lstStyle/>
          <a:p>
            <a:r>
              <a:rPr lang="zh-CN" altLang="en-US" sz="2000" b="1" dirty="0" smtClean="0"/>
              <a:t>决定</a:t>
            </a:r>
            <a:endParaRPr lang="zh-CN" altLang="en-US" sz="2000" b="1" dirty="0"/>
          </a:p>
        </p:txBody>
      </p:sp>
      <p:sp>
        <p:nvSpPr>
          <p:cNvPr id="8" name="TextBox 7"/>
          <p:cNvSpPr txBox="1"/>
          <p:nvPr/>
        </p:nvSpPr>
        <p:spPr>
          <a:xfrm>
            <a:off x="4716016" y="2636912"/>
            <a:ext cx="720080" cy="400110"/>
          </a:xfrm>
          <a:prstGeom prst="rect">
            <a:avLst/>
          </a:prstGeom>
          <a:noFill/>
        </p:spPr>
        <p:txBody>
          <a:bodyPr wrap="square" rtlCol="0">
            <a:spAutoFit/>
          </a:bodyPr>
          <a:lstStyle/>
          <a:p>
            <a:r>
              <a:rPr lang="zh-CN" altLang="en-US" sz="2000" b="1" dirty="0" smtClean="0"/>
              <a:t>决定</a:t>
            </a:r>
            <a:endParaRPr lang="zh-CN" altLang="en-US" sz="2000" b="1" dirty="0"/>
          </a:p>
        </p:txBody>
      </p:sp>
    </p:spTree>
  </p:cSld>
  <p:clrMapOvr>
    <a:masterClrMapping/>
  </p:clrMapOvr>
  <p:transition>
    <p:check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二、审查证据相关性的技巧</a:t>
            </a:r>
            <a:endParaRPr lang="zh-CN" altLang="en-US" dirty="0"/>
          </a:p>
        </p:txBody>
      </p:sp>
      <p:sp>
        <p:nvSpPr>
          <p:cNvPr id="3" name="内容占位符 2"/>
          <p:cNvSpPr>
            <a:spLocks noGrp="1"/>
          </p:cNvSpPr>
          <p:nvPr>
            <p:ph idx="1"/>
          </p:nvPr>
        </p:nvSpPr>
        <p:spPr/>
        <p:txBody>
          <a:bodyPr>
            <a:normAutofit/>
          </a:bodyPr>
          <a:lstStyle/>
          <a:p>
            <a:r>
              <a:rPr lang="zh-CN" altLang="en-US" dirty="0" smtClean="0"/>
              <a:t>如果说证据的合法性是法律从证据的形式予以控制，那么，证据的关联性则是法律从证据的内容方面予以规范。证据具有关联性即对案件事实具有证明作用，证据必须与案件事实相关联，否则不能作为本案定案的事实根据。判定证据的关联性是要审查证据的具体内容，包括犯罪行为的时间、地点、犯罪过程、犯罪的对象等与本案是否相关</a:t>
            </a:r>
            <a:r>
              <a:rPr lang="zh-CN" altLang="en-US" dirty="0" smtClean="0"/>
              <a:t>。</a:t>
            </a:r>
            <a:endParaRPr lang="en-US" altLang="zh-CN" dirty="0" smtClean="0"/>
          </a:p>
          <a:p>
            <a:r>
              <a:rPr lang="zh-CN" altLang="en-US" dirty="0" smtClean="0"/>
              <a:t>在</a:t>
            </a:r>
            <a:r>
              <a:rPr lang="zh-CN" altLang="en-US" dirty="0" smtClean="0"/>
              <a:t>审查证据的关联性时，应注意</a:t>
            </a:r>
            <a:r>
              <a:rPr lang="zh-CN" altLang="en-US" dirty="0" smtClean="0"/>
              <a:t>：</a:t>
            </a:r>
            <a:endParaRPr lang="en-US" altLang="zh-CN" dirty="0" smtClean="0"/>
          </a:p>
          <a:p>
            <a:pPr>
              <a:buNone/>
            </a:pPr>
            <a:r>
              <a:rPr lang="en-US" altLang="zh-CN" dirty="0" smtClean="0"/>
              <a:t> </a:t>
            </a:r>
            <a:r>
              <a:rPr lang="en-US" altLang="zh-CN" dirty="0" smtClean="0"/>
              <a:t>  </a:t>
            </a:r>
            <a:r>
              <a:rPr lang="zh-CN" altLang="en-US" dirty="0" smtClean="0"/>
              <a:t>一</a:t>
            </a:r>
            <a:r>
              <a:rPr lang="zh-CN" altLang="en-US" dirty="0" smtClean="0"/>
              <a:t>是先前行为与本案没有必然的关联</a:t>
            </a:r>
            <a:r>
              <a:rPr lang="zh-CN" altLang="en-US" dirty="0" smtClean="0"/>
              <a:t>，符合</a:t>
            </a:r>
            <a:r>
              <a:rPr lang="zh-CN" altLang="en-US" dirty="0" smtClean="0"/>
              <a:t>法定累犯条件的，可作为量刑的依据予以采纳</a:t>
            </a:r>
            <a:r>
              <a:rPr lang="zh-CN" altLang="en-US" dirty="0" smtClean="0"/>
              <a:t>。</a:t>
            </a:r>
            <a:endParaRPr lang="zh-CN" altLang="en-US" dirty="0"/>
          </a:p>
        </p:txBody>
      </p:sp>
    </p:spTree>
  </p:cSld>
  <p:clrMapOvr>
    <a:masterClrMapping/>
  </p:clrMapOvr>
  <p:transition>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7444680" cy="6195088"/>
          </a:xfrm>
        </p:spPr>
        <p:txBody>
          <a:bodyPr>
            <a:normAutofit fontScale="85000" lnSpcReduction="20000"/>
          </a:bodyPr>
          <a:lstStyle/>
          <a:p>
            <a:r>
              <a:rPr lang="zh-CN" altLang="en-US" sz="2800" dirty="0" smtClean="0"/>
              <a:t>二是不能以被告人品格来作为认定其是否犯罪的证据</a:t>
            </a:r>
            <a:r>
              <a:rPr lang="zh-CN" altLang="en-US" sz="2800" dirty="0" smtClean="0"/>
              <a:t>。品格</a:t>
            </a:r>
            <a:r>
              <a:rPr lang="zh-CN" altLang="en-US" sz="2800" dirty="0" smtClean="0"/>
              <a:t>与案件事实无必然的关联</a:t>
            </a:r>
            <a:r>
              <a:rPr lang="zh-CN" altLang="en-US" sz="2800" dirty="0" smtClean="0"/>
              <a:t>。</a:t>
            </a:r>
            <a:endParaRPr lang="en-US" altLang="zh-CN" sz="2800" dirty="0" smtClean="0"/>
          </a:p>
          <a:p>
            <a:pPr>
              <a:buFont typeface="Wingdings" pitchFamily="2" charset="2"/>
              <a:buChar char="u"/>
            </a:pPr>
            <a:r>
              <a:rPr lang="zh-CN" altLang="en-US" dirty="0" smtClean="0"/>
              <a:t>（一）根据</a:t>
            </a:r>
            <a:r>
              <a:rPr lang="zh-CN" altLang="en-US" dirty="0" smtClean="0"/>
              <a:t>证据相关性原理，在收集证据时，应收集与本案有关的证据材料，对于与本案无关的证据材料，不应盲目地收集得来</a:t>
            </a:r>
            <a:r>
              <a:rPr lang="zh-CN" altLang="en-US" dirty="0" smtClean="0"/>
              <a:t>。</a:t>
            </a:r>
            <a:endParaRPr lang="en-US" altLang="zh-CN" dirty="0" smtClean="0"/>
          </a:p>
          <a:p>
            <a:pPr>
              <a:buFont typeface="Wingdings" pitchFamily="2" charset="2"/>
              <a:buChar char="u"/>
            </a:pPr>
            <a:r>
              <a:rPr lang="zh-CN" altLang="en-US" dirty="0" smtClean="0"/>
              <a:t>（</a:t>
            </a:r>
            <a:r>
              <a:rPr lang="zh-CN" altLang="en-US" dirty="0" smtClean="0"/>
              <a:t>二）应</a:t>
            </a:r>
            <a:r>
              <a:rPr lang="zh-CN" altLang="en-US" dirty="0" smtClean="0"/>
              <a:t>注意证据材料与案件的关联性，有直接关联和间接关联，有正面相关和反面相关。直接关联，是指证据证明了某犯罪行为全过程或犯罪过程的某个环节，可以起到确认有罪或无罪、罪轻或罪重的作用。问接关联，是指该证据不是犯罪的反映，但在刑事证明中起着不可忽视的作用，如作案时的天气、节假日对确定作案时间有重大作用。反面相关，是指该证据不但与案件没有直接联系，而且对案件事实起否定作用，如凶器上的指纹与犯罪嫌疑人的</a:t>
            </a:r>
            <a:r>
              <a:rPr lang="zh-CN" altLang="en-US" dirty="0" smtClean="0"/>
              <a:t>不同。</a:t>
            </a:r>
            <a:endParaRPr lang="en-US" altLang="zh-CN" dirty="0" smtClean="0"/>
          </a:p>
          <a:p>
            <a:pPr>
              <a:buFont typeface="Wingdings" pitchFamily="2" charset="2"/>
              <a:buChar char="u"/>
            </a:pPr>
            <a:r>
              <a:rPr lang="zh-CN" altLang="en-US" dirty="0" smtClean="0"/>
              <a:t>（</a:t>
            </a:r>
            <a:r>
              <a:rPr lang="zh-CN" altLang="en-US" dirty="0" smtClean="0"/>
              <a:t>三）证据</a:t>
            </a:r>
            <a:r>
              <a:rPr lang="zh-CN" altLang="en-US" dirty="0" smtClean="0"/>
              <a:t>的关联性决定了对案件材料的取舍。如对同一证明对象有许多份证明内容大致相同的言词证据，取舍证据时应首先选用与案件事实关联紧密的证据，以增强证据的证明力。如证明行为人职责的书证，一般而言，越是细小、内部的规定，对行为人的职责范围、履行的正当程序、方式方法等的规定越详细越具体，证据的证明力就越强。</a:t>
            </a:r>
            <a:endParaRPr lang="zh-CN" altLang="en-US" dirty="0"/>
          </a:p>
        </p:txBody>
      </p:sp>
    </p:spTree>
  </p:cSld>
  <p:clrMapOvr>
    <a:masterClrMapping/>
  </p:clrMapOvr>
  <p:transition>
    <p:comb/>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三、证据关联性规则</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证据关联性的判断如何判断证据的关联性是证据关联性的核心问题。一个非常重要的问题是：证据关联性与间接证据休戚相关，这是判断证据关联性之前必须弄清的关键性问题</a:t>
            </a:r>
            <a:r>
              <a:rPr lang="zh-CN" altLang="en-US" dirty="0" smtClean="0"/>
              <a:t>。</a:t>
            </a:r>
            <a:endParaRPr lang="en-US" altLang="zh-CN" dirty="0" smtClean="0"/>
          </a:p>
          <a:p>
            <a:r>
              <a:rPr lang="zh-CN" altLang="en-US" dirty="0" smtClean="0"/>
              <a:t>直接证据是以直接的方式而非推论的方式证明一种关于事实的主张。它直接地、一步地达到案件中的实质性争议问题。间接证据则是要通过推论来确立其与所要证明事实主张的关系。换言之，它不能直接证明那个主张。它是一种次要甚至附属性事实的证据，事实认定者可以从这一事实本身或与其他一系列事实相联系而推断出最终的事实主张的存在</a:t>
            </a:r>
            <a:endParaRPr lang="zh-CN" altLang="en-US" dirty="0"/>
          </a:p>
        </p:txBody>
      </p:sp>
    </p:spTree>
  </p:cSld>
  <p:clrMapOvr>
    <a:masterClrMapping/>
  </p:clrMapOvr>
  <p:transition>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88640"/>
            <a:ext cx="7444680" cy="6267096"/>
          </a:xfrm>
        </p:spPr>
        <p:txBody>
          <a:bodyPr/>
          <a:lstStyle/>
          <a:p>
            <a:r>
              <a:rPr lang="zh-CN" altLang="en-US" dirty="0" smtClean="0"/>
              <a:t>就具体的判断基准而言，美国著名证据法学家华尔兹认为，检验关联性应当判断三个关键性问题：</a:t>
            </a:r>
            <a:r>
              <a:rPr lang="en-US" altLang="zh-CN" sz="2400" dirty="0" smtClean="0"/>
              <a:t>(1)</a:t>
            </a:r>
            <a:r>
              <a:rPr lang="zh-CN" altLang="en-US" sz="2400" dirty="0" smtClean="0"/>
              <a:t>所提的证据是用来证明什么的</a:t>
            </a:r>
            <a:r>
              <a:rPr lang="en-US" altLang="zh-CN" sz="2400" dirty="0" smtClean="0"/>
              <a:t>(</a:t>
            </a:r>
            <a:r>
              <a:rPr lang="zh-CN" altLang="en-US" sz="2400" dirty="0" smtClean="0"/>
              <a:t>问题是</a:t>
            </a:r>
            <a:r>
              <a:rPr lang="zh-CN" altLang="en-US" sz="2400" dirty="0" smtClean="0"/>
              <a:t>什么</a:t>
            </a:r>
            <a:r>
              <a:rPr lang="en-US" altLang="zh-CN" sz="2400" dirty="0" smtClean="0"/>
              <a:t>)?</a:t>
            </a:r>
          </a:p>
          <a:p>
            <a:pPr>
              <a:buNone/>
            </a:pPr>
            <a:r>
              <a:rPr lang="en-US" altLang="zh-CN" sz="2400" dirty="0" smtClean="0"/>
              <a:t> </a:t>
            </a:r>
            <a:r>
              <a:rPr lang="en-US" altLang="zh-CN" sz="2400" dirty="0" smtClean="0"/>
              <a:t>  (2)</a:t>
            </a:r>
            <a:r>
              <a:rPr lang="zh-CN" altLang="en-US" sz="2400" dirty="0" smtClean="0"/>
              <a:t>这是本案中的实质性问题吗</a:t>
            </a:r>
            <a:r>
              <a:rPr lang="en-US" altLang="zh-CN" sz="2400" dirty="0" smtClean="0"/>
              <a:t>?</a:t>
            </a:r>
          </a:p>
          <a:p>
            <a:pPr>
              <a:buNone/>
            </a:pPr>
            <a:r>
              <a:rPr lang="en-US" altLang="zh-CN" sz="2400" dirty="0" smtClean="0"/>
              <a:t> </a:t>
            </a:r>
            <a:r>
              <a:rPr lang="en-US" altLang="zh-CN" sz="2400" dirty="0" smtClean="0"/>
              <a:t>  (3)</a:t>
            </a:r>
            <a:r>
              <a:rPr lang="zh-CN" altLang="en-US" sz="2400" dirty="0" smtClean="0"/>
              <a:t>所提的证据对该问题有证明性</a:t>
            </a:r>
            <a:r>
              <a:rPr lang="en-US" altLang="zh-CN" sz="2400" dirty="0" smtClean="0"/>
              <a:t>(</a:t>
            </a:r>
            <a:r>
              <a:rPr lang="zh-CN" altLang="en-US" sz="2400" dirty="0" smtClean="0"/>
              <a:t>它能帮助确认该问题</a:t>
            </a:r>
            <a:r>
              <a:rPr lang="en-US" altLang="zh-CN" sz="2400" dirty="0" smtClean="0"/>
              <a:t>)</a:t>
            </a:r>
            <a:r>
              <a:rPr lang="zh-CN" altLang="en-US" sz="2400" dirty="0" smtClean="0"/>
              <a:t>吗？</a:t>
            </a:r>
            <a:endParaRPr lang="en-US" altLang="zh-CN" sz="2400" dirty="0" smtClean="0"/>
          </a:p>
          <a:p>
            <a:r>
              <a:rPr lang="zh-CN" altLang="en-US" dirty="0" smtClean="0"/>
              <a:t>构成相关性证据必须满足两个条件</a:t>
            </a:r>
            <a:r>
              <a:rPr lang="zh-CN" altLang="en-US" dirty="0" smtClean="0"/>
              <a:t>：</a:t>
            </a:r>
            <a:endParaRPr lang="en-US" altLang="zh-CN" dirty="0" smtClean="0"/>
          </a:p>
          <a:p>
            <a:pPr>
              <a:buNone/>
            </a:pPr>
            <a:r>
              <a:rPr lang="en-US" altLang="zh-CN" dirty="0" smtClean="0"/>
              <a:t> </a:t>
            </a:r>
            <a:r>
              <a:rPr lang="en-US" altLang="zh-CN" dirty="0" smtClean="0"/>
              <a:t> </a:t>
            </a:r>
            <a:r>
              <a:rPr lang="zh-CN" altLang="en-US" sz="2400" dirty="0" smtClean="0"/>
              <a:t>（</a:t>
            </a:r>
            <a:r>
              <a:rPr lang="en-US" altLang="zh-CN" sz="2400" dirty="0" smtClean="0"/>
              <a:t>1</a:t>
            </a:r>
            <a:r>
              <a:rPr lang="zh-CN" altLang="en-US" sz="2400" dirty="0" smtClean="0"/>
              <a:t>）这</a:t>
            </a:r>
            <a:r>
              <a:rPr lang="zh-CN" altLang="en-US" sz="2400" dirty="0" smtClean="0"/>
              <a:t>项证据对于它所要证明的假定具有证明价值</a:t>
            </a:r>
            <a:r>
              <a:rPr lang="zh-CN" altLang="en-US" sz="2400" dirty="0" smtClean="0"/>
              <a:t>；</a:t>
            </a:r>
            <a:r>
              <a:rPr lang="en-US" altLang="zh-CN" sz="2400" dirty="0" smtClean="0"/>
              <a:t> </a:t>
            </a:r>
          </a:p>
          <a:p>
            <a:pPr>
              <a:buNone/>
            </a:pPr>
            <a:r>
              <a:rPr lang="zh-CN" altLang="en-US" sz="2400" dirty="0" smtClean="0"/>
              <a:t>  （</a:t>
            </a:r>
            <a:r>
              <a:rPr lang="en-US" altLang="zh-CN" sz="2400" dirty="0" smtClean="0"/>
              <a:t>2</a:t>
            </a:r>
            <a:r>
              <a:rPr lang="zh-CN" altLang="en-US" sz="2400" dirty="0" smtClean="0"/>
              <a:t>）所</a:t>
            </a:r>
            <a:r>
              <a:rPr lang="zh-CN" altLang="en-US" sz="2400" dirty="0" smtClean="0"/>
              <a:t>要证明的假定对于案件的审理必须具有意义</a:t>
            </a:r>
            <a:r>
              <a:rPr lang="zh-CN" altLang="en-US" sz="2400" dirty="0" smtClean="0"/>
              <a:t>。</a:t>
            </a:r>
            <a:endParaRPr lang="en-US" altLang="zh-CN" sz="2400" dirty="0" smtClean="0"/>
          </a:p>
          <a:p>
            <a:pPr>
              <a:buNone/>
            </a:pPr>
            <a:r>
              <a:rPr lang="en-US" altLang="zh-CN" sz="2400" dirty="0" smtClean="0"/>
              <a:t> </a:t>
            </a:r>
            <a:r>
              <a:rPr lang="en-US" altLang="zh-CN" sz="2400" dirty="0" smtClean="0"/>
              <a:t>         </a:t>
            </a:r>
            <a:r>
              <a:rPr lang="zh-CN" altLang="en-US" sz="2400" dirty="0" smtClean="0"/>
              <a:t>关联性</a:t>
            </a:r>
            <a:r>
              <a:rPr lang="zh-CN" altLang="en-US" sz="2400" dirty="0" smtClean="0"/>
              <a:t>包括实质性和证明性两个基本要件。因此，证据能力的关联性规则的判断也必须从实质性和证明性两个方面</a:t>
            </a:r>
            <a:r>
              <a:rPr lang="zh-CN" altLang="en-US" sz="2400" dirty="0" smtClean="0"/>
              <a:t>予以理清</a:t>
            </a:r>
            <a:endParaRPr lang="zh-CN" altLang="en-US" sz="2400" dirty="0"/>
          </a:p>
        </p:txBody>
      </p:sp>
    </p:spTree>
  </p:cSld>
  <p:clrMapOvr>
    <a:masterClrMapping/>
  </p:clrMapOvr>
  <p:transition>
    <p:blinds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188640"/>
            <a:ext cx="7632848" cy="6480720"/>
          </a:xfrm>
        </p:spPr>
        <p:txBody>
          <a:bodyPr>
            <a:normAutofit fontScale="92500"/>
          </a:bodyPr>
          <a:lstStyle/>
          <a:p>
            <a:r>
              <a:rPr lang="zh-CN" altLang="en-US" dirty="0" smtClean="0"/>
              <a:t>有争议事实：</a:t>
            </a:r>
            <a:endParaRPr lang="en-US" altLang="zh-CN" dirty="0" smtClean="0"/>
          </a:p>
          <a:p>
            <a:pPr>
              <a:buNone/>
            </a:pPr>
            <a:r>
              <a:rPr lang="zh-CN" altLang="en-US" dirty="0" smtClean="0"/>
              <a:t>   英国学</a:t>
            </a:r>
            <a:r>
              <a:rPr lang="zh-CN" altLang="en-US" dirty="0" smtClean="0"/>
              <a:t>者科恩将需要证明的争议事实归结为三类：</a:t>
            </a:r>
            <a:r>
              <a:rPr lang="en-US" altLang="zh-CN" dirty="0" smtClean="0"/>
              <a:t>(1)“</a:t>
            </a:r>
            <a:r>
              <a:rPr lang="zh-CN" altLang="en-US" dirty="0" smtClean="0"/>
              <a:t>争议中的</a:t>
            </a:r>
            <a:r>
              <a:rPr lang="zh-CN" altLang="en-US" dirty="0" smtClean="0"/>
              <a:t>事实”也就是</a:t>
            </a:r>
            <a:r>
              <a:rPr lang="zh-CN" altLang="en-US" dirty="0" smtClean="0"/>
              <a:t>原告为获得胜诉而必须予以证明的事实以及被告为成功抗辩而必须证明的事实</a:t>
            </a:r>
            <a:r>
              <a:rPr lang="zh-CN" altLang="en-US" dirty="0" smtClean="0"/>
              <a:t>。</a:t>
            </a:r>
            <a:endParaRPr lang="en-US" altLang="zh-CN" dirty="0" smtClean="0"/>
          </a:p>
          <a:p>
            <a:pPr>
              <a:buNone/>
            </a:pPr>
            <a:r>
              <a:rPr lang="en-US" altLang="zh-CN" dirty="0" smtClean="0"/>
              <a:t> </a:t>
            </a:r>
            <a:r>
              <a:rPr lang="en-US" altLang="zh-CN" dirty="0" smtClean="0"/>
              <a:t>  (</a:t>
            </a:r>
            <a:r>
              <a:rPr lang="en-US" altLang="zh-CN" dirty="0" smtClean="0"/>
              <a:t>2)“</a:t>
            </a:r>
            <a:r>
              <a:rPr lang="zh-CN" altLang="en-US" dirty="0" smtClean="0"/>
              <a:t>相关事实”，又称为“证据事实”，指的是可以从中推出争议中的事实是否存在的事实。在许多情况下，如果不允许证明相关事实，那么，当事人的许多请求或抗辩都可能会不成立，因为能直接证明争议中的事实的证据</a:t>
            </a:r>
            <a:r>
              <a:rPr lang="en-US" altLang="zh-CN" dirty="0" smtClean="0"/>
              <a:t>(</a:t>
            </a:r>
            <a:r>
              <a:rPr lang="zh-CN" altLang="en-US" dirty="0" smtClean="0"/>
              <a:t>即直接证据</a:t>
            </a:r>
            <a:r>
              <a:rPr lang="en-US" altLang="zh-CN" dirty="0" smtClean="0"/>
              <a:t>)</a:t>
            </a:r>
            <a:r>
              <a:rPr lang="zh-CN" altLang="en-US" dirty="0" smtClean="0"/>
              <a:t>很可能找不到。能得到证据证明的往往是与争议中的事实相关联的事实。</a:t>
            </a:r>
            <a:r>
              <a:rPr lang="en-US" altLang="zh-CN" dirty="0" smtClean="0"/>
              <a:t>(3)“</a:t>
            </a:r>
            <a:r>
              <a:rPr lang="zh-CN" altLang="en-US" dirty="0" smtClean="0"/>
              <a:t>间接事实”</a:t>
            </a:r>
            <a:r>
              <a:rPr lang="zh-CN" altLang="en-US" dirty="0" smtClean="0"/>
              <a:t>。包括</a:t>
            </a:r>
            <a:r>
              <a:rPr lang="zh-CN" altLang="en-US" dirty="0" smtClean="0"/>
              <a:t>三种事实：第一，影响证人能力的事实。第二，影响证人可信性的事实。例如，关于目击证人在一定距离处能否看清事件的发生情况的事实。第三，初步事实。这类事实必须先予证明，并以此为前提条件，才能决定某些证据是否可以采纳来证明争议中的事实或相关事实。</a:t>
            </a:r>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华丽">
  <a:themeElements>
    <a:clrScheme name="华丽">
      <a:dk1>
        <a:sysClr val="windowText" lastClr="000000"/>
      </a:dk1>
      <a:lt1>
        <a:sysClr val="window" lastClr="C7EDCC"/>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华丽">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华丽">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96</TotalTime>
  <Words>1325</Words>
  <Application>Microsoft Office PowerPoint</Application>
  <PresentationFormat>全屏显示(4:3)</PresentationFormat>
  <Paragraphs>53</Paragraphs>
  <Slides>10</Slides>
  <Notes>0</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华丽</vt:lpstr>
      <vt:lpstr>证据关联性论述</vt:lpstr>
      <vt:lpstr>一、证据关联性含义</vt:lpstr>
      <vt:lpstr>幻灯片 3</vt:lpstr>
      <vt:lpstr>幻灯片 4</vt:lpstr>
      <vt:lpstr>二、审查证据相关性的技巧</vt:lpstr>
      <vt:lpstr>幻灯片 6</vt:lpstr>
      <vt:lpstr>三、证据关联性规则</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证据关联性论述</dc:title>
  <cp:lastModifiedBy>Administrator</cp:lastModifiedBy>
  <cp:revision>13</cp:revision>
  <dcterms:modified xsi:type="dcterms:W3CDTF">2012-03-14T11:56:56Z</dcterms:modified>
</cp:coreProperties>
</file>