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sldIdLst>
    <p:sldId id="256" r:id="rId2"/>
    <p:sldId id="257" r:id="rId3"/>
    <p:sldId id="258" r:id="rId4"/>
    <p:sldId id="259" r:id="rId5"/>
    <p:sldId id="260"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02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0CBCC733-952F-4A8E-B082-AE0BDD502188}" type="datetimeFigureOut">
              <a:rPr lang="zh-CN" altLang="en-US" smtClean="0"/>
              <a:pPr/>
              <a:t>2012/10/21</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8B4FCF91-E068-44E4-AD93-5B53702C29D7}"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0CBCC733-952F-4A8E-B082-AE0BDD502188}" type="datetimeFigureOut">
              <a:rPr lang="zh-CN" altLang="en-US" smtClean="0"/>
              <a:pPr/>
              <a:t>2012/10/21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4FCF91-E068-44E4-AD93-5B53702C29D7}"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0CBCC733-952F-4A8E-B082-AE0BDD502188}" type="datetimeFigureOut">
              <a:rPr lang="zh-CN" altLang="en-US" smtClean="0"/>
              <a:pPr/>
              <a:t>2012/10/21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4FCF91-E068-44E4-AD93-5B53702C29D7}"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0CBCC733-952F-4A8E-B082-AE0BDD502188}" type="datetimeFigureOut">
              <a:rPr lang="zh-CN" altLang="en-US" smtClean="0"/>
              <a:pPr/>
              <a:t>2012/10/21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4FCF91-E068-44E4-AD93-5B53702C29D7}"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0CBCC733-952F-4A8E-B082-AE0BDD502188}" type="datetimeFigureOut">
              <a:rPr lang="zh-CN" altLang="en-US" smtClean="0"/>
              <a:pPr/>
              <a:t>2012/10/21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B4FCF91-E068-44E4-AD93-5B53702C29D7}"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0CBCC733-952F-4A8E-B082-AE0BDD502188}" type="datetimeFigureOut">
              <a:rPr lang="zh-CN" altLang="en-US" smtClean="0"/>
              <a:pPr/>
              <a:t>2012/10/21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B4FCF91-E068-44E4-AD93-5B53702C29D7}"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0CBCC733-952F-4A8E-B082-AE0BDD502188}" type="datetimeFigureOut">
              <a:rPr lang="zh-CN" altLang="en-US" smtClean="0"/>
              <a:pPr/>
              <a:t>2012/10/21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B4FCF91-E068-44E4-AD93-5B53702C29D7}"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0CBCC733-952F-4A8E-B082-AE0BDD502188}" type="datetimeFigureOut">
              <a:rPr lang="zh-CN" altLang="en-US" smtClean="0"/>
              <a:pPr/>
              <a:t>2012/10/21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B4FCF91-E068-44E4-AD93-5B53702C29D7}"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CBCC733-952F-4A8E-B082-AE0BDD502188}" type="datetimeFigureOut">
              <a:rPr lang="zh-CN" altLang="en-US" smtClean="0"/>
              <a:pPr/>
              <a:t>2012/10/21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B4FCF91-E068-44E4-AD93-5B53702C29D7}"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0CBCC733-952F-4A8E-B082-AE0BDD502188}" type="datetimeFigureOut">
              <a:rPr lang="zh-CN" altLang="en-US" smtClean="0"/>
              <a:pPr/>
              <a:t>2012/10/21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B4FCF91-E068-44E4-AD93-5B53702C29D7}"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0CBCC733-952F-4A8E-B082-AE0BDD502188}" type="datetimeFigureOut">
              <a:rPr lang="zh-CN" altLang="en-US" smtClean="0"/>
              <a:pPr/>
              <a:t>2012/10/21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8B4FCF91-E068-44E4-AD93-5B53702C29D7}" type="slidenum">
              <a:rPr lang="zh-CN" altLang="en-US" smtClean="0"/>
              <a:pPr/>
              <a:t>‹#›</a:t>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CBCC733-952F-4A8E-B082-AE0BDD502188}" type="datetimeFigureOut">
              <a:rPr lang="zh-CN" altLang="en-US" smtClean="0"/>
              <a:pPr/>
              <a:t>2012/10/21</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B4FCF91-E068-44E4-AD93-5B53702C29D7}" type="slidenum">
              <a:rPr lang="zh-CN" altLang="en-US" smtClean="0"/>
              <a:pPr/>
              <a:t>‹#›</a:t>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71472" y="428604"/>
            <a:ext cx="7772400" cy="1470025"/>
          </a:xfrm>
        </p:spPr>
        <p:txBody>
          <a:bodyPr>
            <a:normAutofit/>
          </a:bodyPr>
          <a:lstStyle/>
          <a:p>
            <a:r>
              <a:rPr lang="zh-CN" altLang="en-US" sz="4100" dirty="0"/>
              <a:t>警</a:t>
            </a:r>
            <a:r>
              <a:rPr lang="zh-CN" altLang="en-US" sz="4100" dirty="0" smtClean="0"/>
              <a:t>察组织的基本属性对警察行为的影响</a:t>
            </a:r>
            <a:endParaRPr lang="zh-CN" altLang="en-US" sz="4100" dirty="0"/>
          </a:p>
        </p:txBody>
      </p:sp>
      <p:sp>
        <p:nvSpPr>
          <p:cNvPr id="3" name="副标题 2"/>
          <p:cNvSpPr>
            <a:spLocks noGrp="1"/>
          </p:cNvSpPr>
          <p:nvPr>
            <p:ph type="subTitle" idx="1"/>
          </p:nvPr>
        </p:nvSpPr>
        <p:spPr>
          <a:xfrm>
            <a:off x="-428660" y="2786058"/>
            <a:ext cx="6272234" cy="1352544"/>
          </a:xfrm>
        </p:spPr>
        <p:txBody>
          <a:bodyPr>
            <a:normAutofit/>
          </a:bodyPr>
          <a:lstStyle/>
          <a:p>
            <a:r>
              <a:rPr lang="zh-CN" altLang="en-US" sz="3430" dirty="0" smtClean="0"/>
              <a:t>。辩证</a:t>
            </a:r>
            <a:r>
              <a:rPr lang="en-US" altLang="zh-CN" sz="3430" dirty="0"/>
              <a:t> </a:t>
            </a:r>
            <a:r>
              <a:rPr lang="en-US" altLang="zh-CN" sz="3430" dirty="0" smtClean="0"/>
              <a:t> </a:t>
            </a:r>
          </a:p>
          <a:p>
            <a:r>
              <a:rPr lang="zh-CN" altLang="en-US" sz="3430" dirty="0" smtClean="0"/>
              <a:t>                  。综合多种属性</a:t>
            </a:r>
            <a:endParaRPr lang="zh-CN" altLang="en-US" sz="343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警察组织的基本属性</a:t>
            </a:r>
            <a:endParaRPr lang="zh-CN" altLang="en-US" dirty="0"/>
          </a:p>
        </p:txBody>
      </p:sp>
      <p:sp>
        <p:nvSpPr>
          <p:cNvPr id="3" name="竖排文字占位符 2"/>
          <p:cNvSpPr>
            <a:spLocks noGrp="1"/>
          </p:cNvSpPr>
          <p:nvPr>
            <p:ph type="body" orient="vert" idx="1"/>
          </p:nvPr>
        </p:nvSpPr>
        <p:spPr>
          <a:xfrm>
            <a:off x="-2214610" y="2000240"/>
            <a:ext cx="8229600" cy="4389120"/>
          </a:xfrm>
        </p:spPr>
        <p:txBody>
          <a:bodyPr>
            <a:normAutofit/>
          </a:bodyPr>
          <a:lstStyle/>
          <a:p>
            <a:pPr marL="514350" indent="-514350">
              <a:buNone/>
            </a:pPr>
            <a:r>
              <a:rPr lang="zh-CN" altLang="en-US" sz="4000" dirty="0" smtClean="0"/>
              <a:t>。公共服务性和非营利性</a:t>
            </a:r>
            <a:endParaRPr lang="en-US" altLang="zh-CN" sz="4000" dirty="0" smtClean="0"/>
          </a:p>
          <a:p>
            <a:pPr marL="514350" indent="-514350">
              <a:buNone/>
            </a:pPr>
            <a:r>
              <a:rPr lang="zh-CN" altLang="en-US" sz="4000" dirty="0" smtClean="0"/>
              <a:t>。治安行政和刑事执法性</a:t>
            </a:r>
            <a:endParaRPr lang="en-US" altLang="zh-CN" sz="4000" dirty="0" smtClean="0"/>
          </a:p>
          <a:p>
            <a:pPr marL="514350" indent="-514350">
              <a:buNone/>
            </a:pPr>
            <a:r>
              <a:rPr lang="zh-CN" altLang="en-US" sz="4000" dirty="0" smtClean="0"/>
              <a:t>。政治性和阶级性</a:t>
            </a:r>
            <a:endParaRPr lang="en-US" altLang="zh-CN" sz="4000" dirty="0" smtClean="0"/>
          </a:p>
          <a:p>
            <a:pPr marL="514350" indent="-514350">
              <a:buNone/>
            </a:pPr>
            <a:r>
              <a:rPr lang="zh-CN" altLang="en-US" sz="4000" dirty="0" smtClean="0"/>
              <a:t>。广泛性和复杂性</a:t>
            </a:r>
            <a:endParaRPr lang="en-US" altLang="zh-CN" sz="4000" dirty="0" smtClean="0"/>
          </a:p>
          <a:p>
            <a:pPr marL="514350" indent="-514350">
              <a:buNone/>
            </a:pPr>
            <a:r>
              <a:rPr lang="zh-CN" altLang="en-US" sz="4000" dirty="0" smtClean="0"/>
              <a:t>。独占性和权威性</a:t>
            </a:r>
            <a:endParaRPr lang="zh-CN" altLang="en-US" sz="4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广泛性和复杂性</a:t>
            </a:r>
            <a:endParaRPr lang="zh-CN" altLang="en-US" dirty="0"/>
          </a:p>
        </p:txBody>
      </p:sp>
      <p:sp>
        <p:nvSpPr>
          <p:cNvPr id="5" name="内容占位符 4"/>
          <p:cNvSpPr>
            <a:spLocks noGrp="1"/>
          </p:cNvSpPr>
          <p:nvPr>
            <p:ph idx="1"/>
          </p:nvPr>
        </p:nvSpPr>
        <p:spPr/>
        <p:txBody>
          <a:bodyPr/>
          <a:lstStyle/>
          <a:p>
            <a:r>
              <a:rPr lang="zh-CN" altLang="en-US" dirty="0" smtClean="0"/>
              <a:t>环境和处理对象具有广泛性和复杂性 </a:t>
            </a:r>
            <a:endParaRPr lang="en-US" altLang="zh-CN" dirty="0" smtClean="0"/>
          </a:p>
          <a:p>
            <a:r>
              <a:rPr lang="en-US" altLang="zh-CN" dirty="0" smtClean="0"/>
              <a:t>1 </a:t>
            </a:r>
            <a:r>
              <a:rPr lang="zh-CN" altLang="en-US" dirty="0" smtClean="0"/>
              <a:t>执法的内容广泛性、手段的多样化</a:t>
            </a:r>
            <a:endParaRPr lang="en-US" altLang="zh-CN" dirty="0" smtClean="0"/>
          </a:p>
          <a:p>
            <a:r>
              <a:rPr lang="en-US" altLang="zh-CN" dirty="0" smtClean="0"/>
              <a:t>2</a:t>
            </a:r>
            <a:r>
              <a:rPr lang="zh-CN" altLang="en-US" dirty="0" smtClean="0"/>
              <a:t>警察组织所承担的责任也有广泛性、复杂性</a:t>
            </a:r>
            <a:endParaRPr lang="en-US" altLang="zh-CN" dirty="0" smtClean="0"/>
          </a:p>
          <a:p>
            <a:pPr algn="ctr"/>
            <a:r>
              <a:rPr lang="zh-CN" altLang="en-US" dirty="0" smtClean="0"/>
              <a:t>正影响面：通过政治镇压和社会管理，维护的护秩序，从根本上保护人民群众的利益，</a:t>
            </a:r>
            <a:endParaRPr lang="en-US" altLang="zh-CN" dirty="0" smtClean="0"/>
          </a:p>
          <a:p>
            <a:r>
              <a:rPr lang="zh-CN" altLang="en-US" dirty="0" smtClean="0"/>
              <a:t>负面影响：警察的职能过于宽泛的话，警察最重要的职能打击违法犯罪就难以实现，就像所谓“二十四小时破案”</a:t>
            </a:r>
            <a:r>
              <a:rPr lang="en-US" altLang="zh-CN" dirty="0" smtClean="0"/>
              <a:t> “</a:t>
            </a:r>
            <a:r>
              <a:rPr lang="zh-CN" altLang="en-US" dirty="0" smtClean="0"/>
              <a:t>有求必应”这些做法还是值得我们商榷的</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p:txBody>
          <a:bodyPr>
            <a:normAutofit fontScale="90000"/>
          </a:bodyPr>
          <a:lstStyle/>
          <a:p>
            <a:r>
              <a:rPr lang="zh-CN" altLang="en-US" dirty="0" smtClean="0"/>
              <a:t>广泛性和复杂性带来挑战的原因</a:t>
            </a:r>
            <a:endParaRPr lang="zh-CN" altLang="en-US" dirty="0"/>
          </a:p>
        </p:txBody>
      </p:sp>
      <p:sp>
        <p:nvSpPr>
          <p:cNvPr id="12" name="内容占位符 11"/>
          <p:cNvSpPr>
            <a:spLocks noGrp="1"/>
          </p:cNvSpPr>
          <p:nvPr>
            <p:ph idx="1"/>
          </p:nvPr>
        </p:nvSpPr>
        <p:spPr/>
        <p:txBody>
          <a:bodyPr>
            <a:normAutofit lnSpcReduction="10000"/>
          </a:bodyPr>
          <a:lstStyle/>
          <a:p>
            <a:r>
              <a:rPr lang="zh-CN" altLang="en-US" dirty="0" smtClean="0"/>
              <a:t>一、 </a:t>
            </a:r>
            <a:r>
              <a:rPr lang="zh-CN" altLang="en-US" dirty="0" smtClean="0"/>
              <a:t>警察职能的过分延伸带来</a:t>
            </a:r>
            <a:r>
              <a:rPr lang="zh-CN" altLang="en-US" dirty="0" smtClean="0"/>
              <a:t>的，当前对警察的职能的定义过于模糊，尤其在基层单位警务与非警务工作相互混淆，一些不该公安机关承担了非警务工作活动牵扯了公安机关的大量警力，而真正的打击犯罪的主业却无暇顾及，大量的案件没有警力去办，“打击犯罪，保护人民”的天职难以履行，同时，公安机关由于过分强调义务，对警察要尽的义务进行了无限的扩大，并以公开的承诺各种形式大肆宣传“有苦难，找警察，只是达到宣传效果而做出的过多，过高的承诺，会导致警察的威信的降低，使人们群众对警察满意率降低。</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1285860"/>
            <a:ext cx="8229600" cy="4389120"/>
          </a:xfrm>
        </p:spPr>
        <p:txBody>
          <a:bodyPr/>
          <a:lstStyle/>
          <a:p>
            <a:r>
              <a:rPr lang="zh-CN" altLang="en-US" dirty="0" smtClean="0"/>
              <a:t>二、 警察公共关系对象的广泛性复杂性多层性给警察公共关系的建设造成了一定的难度。由于警务的特殊性吗决定了警察公共关系建设的对象的广泛性、复杂性、多层次性、公安机关在开展公共关系建设时，必须考虑不同对象的特点和需求，需要按照不同的对象采取不同的工作方式、方法、否则难以产生应有的成效，就可能事与愿违。</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158</TotalTime>
  <Words>644</Words>
  <Application>Microsoft Office PowerPoint</Application>
  <PresentationFormat>全屏显示(4:3)</PresentationFormat>
  <Paragraphs>18</Paragraphs>
  <Slides>5</Slides>
  <Notes>0</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流畅</vt:lpstr>
      <vt:lpstr>警察组织的基本属性对警察行为的影响</vt:lpstr>
      <vt:lpstr>警察组织的基本属性</vt:lpstr>
      <vt:lpstr>广泛性和复杂性</vt:lpstr>
      <vt:lpstr>广泛性和复杂性带来挑战的原因</vt:lpstr>
      <vt:lpstr>幻灯片 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警察组织的基本属性对警察行为的影响</dc:title>
  <dc:creator>windows7</dc:creator>
  <cp:lastModifiedBy>windows7</cp:lastModifiedBy>
  <cp:revision>18</cp:revision>
  <dcterms:created xsi:type="dcterms:W3CDTF">2012-10-20T06:27:27Z</dcterms:created>
  <dcterms:modified xsi:type="dcterms:W3CDTF">2012-10-21T09:22:05Z</dcterms:modified>
</cp:coreProperties>
</file>